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5.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6.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7.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8.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9.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0.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800" r:id="rId4"/>
    <p:sldMasterId id="2147483830" r:id="rId5"/>
    <p:sldMasterId id="2147483700" r:id="rId6"/>
    <p:sldMasterId id="2147483720" r:id="rId7"/>
    <p:sldMasterId id="2147483740" r:id="rId8"/>
    <p:sldMasterId id="2147483780" r:id="rId9"/>
    <p:sldMasterId id="2147483842" r:id="rId10"/>
    <p:sldMasterId id="2147483756" r:id="rId11"/>
    <p:sldMasterId id="2147483854" r:id="rId12"/>
    <p:sldMasterId id="2147483862" r:id="rId13"/>
    <p:sldMasterId id="2147483660" r:id="rId14"/>
  </p:sldMasterIdLst>
  <p:notesMasterIdLst>
    <p:notesMasterId r:id="rId39"/>
  </p:notesMasterIdLst>
  <p:sldIdLst>
    <p:sldId id="257" r:id="rId15"/>
    <p:sldId id="288" r:id="rId16"/>
    <p:sldId id="287" r:id="rId17"/>
    <p:sldId id="303" r:id="rId18"/>
    <p:sldId id="302" r:id="rId19"/>
    <p:sldId id="286" r:id="rId20"/>
    <p:sldId id="318" r:id="rId21"/>
    <p:sldId id="311" r:id="rId22"/>
    <p:sldId id="312" r:id="rId23"/>
    <p:sldId id="313" r:id="rId24"/>
    <p:sldId id="292" r:id="rId25"/>
    <p:sldId id="294" r:id="rId26"/>
    <p:sldId id="291" r:id="rId27"/>
    <p:sldId id="314" r:id="rId28"/>
    <p:sldId id="284" r:id="rId29"/>
    <p:sldId id="290" r:id="rId30"/>
    <p:sldId id="296" r:id="rId31"/>
    <p:sldId id="309" r:id="rId32"/>
    <p:sldId id="317" r:id="rId33"/>
    <p:sldId id="316" r:id="rId34"/>
    <p:sldId id="299" r:id="rId35"/>
    <p:sldId id="298" r:id="rId36"/>
    <p:sldId id="315" r:id="rId37"/>
    <p:sldId id="283" r:id="rId38"/>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5B044B-CE7B-434D-B737-2F1C865091C0}" v="3" dt="2021-07-06T06:48:31.572"/>
    <p1510:client id="{C682E457-24A1-1011-CC64-212996696D9B}" v="52" dt="2022-08-18T21:22:52.0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380"/>
    <p:restoredTop sz="88672" autoAdjust="0"/>
  </p:normalViewPr>
  <p:slideViewPr>
    <p:cSldViewPr snapToGrid="0">
      <p:cViewPr varScale="1">
        <p:scale>
          <a:sx n="95" d="100"/>
          <a:sy n="95" d="100"/>
        </p:scale>
        <p:origin x="55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notesMaster" Target="notesMasters/notesMaster1.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slide" Target="slides/slide17.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20" Type="http://schemas.openxmlformats.org/officeDocument/2006/relationships/slide" Target="slides/slide6.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vi Shoshan" userId="S::avi@earlysign.com::00d9c0e4-1fd5-45ef-a1a4-b454cc6b3668" providerId="AD" clId="Web-{6FAC7700-B959-03E0-3D9B-32987026DF23}"/>
    <pc:docChg chg="delSld modSld">
      <pc:chgData name="Avi Shoshan" userId="S::avi@earlysign.com::00d9c0e4-1fd5-45ef-a1a4-b454cc6b3668" providerId="AD" clId="Web-{6FAC7700-B959-03E0-3D9B-32987026DF23}" dt="2019-11-07T10:36:45.167" v="69" actId="20577"/>
      <pc:docMkLst>
        <pc:docMk/>
      </pc:docMkLst>
      <pc:sldChg chg="delSp modSp">
        <pc:chgData name="Avi Shoshan" userId="S::avi@earlysign.com::00d9c0e4-1fd5-45ef-a1a4-b454cc6b3668" providerId="AD" clId="Web-{6FAC7700-B959-03E0-3D9B-32987026DF23}" dt="2019-11-07T10:36:45.167" v="69" actId="20577"/>
        <pc:sldMkLst>
          <pc:docMk/>
          <pc:sldMk cId="896915828" sldId="302"/>
        </pc:sldMkLst>
        <pc:spChg chg="del mod">
          <ac:chgData name="Avi Shoshan" userId="S::avi@earlysign.com::00d9c0e4-1fd5-45ef-a1a4-b454cc6b3668" providerId="AD" clId="Web-{6FAC7700-B959-03E0-3D9B-32987026DF23}" dt="2019-11-07T10:35:42.682" v="12"/>
          <ac:spMkLst>
            <pc:docMk/>
            <pc:sldMk cId="896915828" sldId="302"/>
            <ac:spMk id="7" creationId="{5BB4351B-200F-417B-A835-CE5FB36A0834}"/>
          </ac:spMkLst>
        </pc:spChg>
        <pc:spChg chg="mod">
          <ac:chgData name="Avi Shoshan" userId="S::avi@earlysign.com::00d9c0e4-1fd5-45ef-a1a4-b454cc6b3668" providerId="AD" clId="Web-{6FAC7700-B959-03E0-3D9B-32987026DF23}" dt="2019-11-07T10:36:45.167" v="69" actId="20577"/>
          <ac:spMkLst>
            <pc:docMk/>
            <pc:sldMk cId="896915828" sldId="302"/>
            <ac:spMk id="13" creationId="{00000000-0000-0000-0000-000000000000}"/>
          </ac:spMkLst>
        </pc:spChg>
        <pc:spChg chg="mod">
          <ac:chgData name="Avi Shoshan" userId="S::avi@earlysign.com::00d9c0e4-1fd5-45ef-a1a4-b454cc6b3668" providerId="AD" clId="Web-{6FAC7700-B959-03E0-3D9B-32987026DF23}" dt="2019-11-07T10:35:24.198" v="5" actId="20577"/>
          <ac:spMkLst>
            <pc:docMk/>
            <pc:sldMk cId="896915828" sldId="302"/>
            <ac:spMk id="15" creationId="{00000000-0000-0000-0000-000000000000}"/>
          </ac:spMkLst>
        </pc:spChg>
      </pc:sldChg>
      <pc:sldChg chg="del">
        <pc:chgData name="Avi Shoshan" userId="S::avi@earlysign.com::00d9c0e4-1fd5-45ef-a1a4-b454cc6b3668" providerId="AD" clId="Web-{6FAC7700-B959-03E0-3D9B-32987026DF23}" dt="2019-11-07T10:34:36.120" v="0"/>
        <pc:sldMkLst>
          <pc:docMk/>
          <pc:sldMk cId="311294668" sldId="304"/>
        </pc:sldMkLst>
      </pc:sldChg>
    </pc:docChg>
  </pc:docChgLst>
  <pc:docChgLst>
    <pc:chgData name="Yaron" userId="5aab97db-2b28-4b1e-ae6e-ac1b04411bcf" providerId="ADAL" clId="{8727A7CD-639A-4C91-A3C3-5D4FA0F8286E}"/>
    <pc:docChg chg="undo custSel modSld">
      <pc:chgData name="Yaron" userId="5aab97db-2b28-4b1e-ae6e-ac1b04411bcf" providerId="ADAL" clId="{8727A7CD-639A-4C91-A3C3-5D4FA0F8286E}" dt="2019-10-29T11:52:41.113" v="49"/>
      <pc:docMkLst>
        <pc:docMk/>
      </pc:docMkLst>
    </pc:docChg>
  </pc:docChgLst>
  <pc:docChgLst>
    <pc:chgData name="Avi Shoshan" userId="00d9c0e4-1fd5-45ef-a1a4-b454cc6b3668" providerId="ADAL" clId="{328BA6FC-499B-43A3-A884-D4A124364725}"/>
    <pc:docChg chg="modSld sldOrd">
      <pc:chgData name="Avi Shoshan" userId="00d9c0e4-1fd5-45ef-a1a4-b454cc6b3668" providerId="ADAL" clId="{328BA6FC-499B-43A3-A884-D4A124364725}" dt="2019-11-07T15:53:32.347" v="75" actId="20577"/>
      <pc:docMkLst>
        <pc:docMk/>
      </pc:docMkLst>
      <pc:sldChg chg="ord">
        <pc:chgData name="Avi Shoshan" userId="00d9c0e4-1fd5-45ef-a1a4-b454cc6b3668" providerId="ADAL" clId="{328BA6FC-499B-43A3-A884-D4A124364725}" dt="2019-11-07T12:10:35.049" v="0"/>
        <pc:sldMkLst>
          <pc:docMk/>
          <pc:sldMk cId="2453569554" sldId="291"/>
        </pc:sldMkLst>
      </pc:sldChg>
      <pc:sldChg chg="modSp">
        <pc:chgData name="Avi Shoshan" userId="00d9c0e4-1fd5-45ef-a1a4-b454cc6b3668" providerId="ADAL" clId="{328BA6FC-499B-43A3-A884-D4A124364725}" dt="2019-11-07T15:53:32.347" v="75" actId="20577"/>
        <pc:sldMkLst>
          <pc:docMk/>
          <pc:sldMk cId="2490313534" sldId="292"/>
        </pc:sldMkLst>
        <pc:spChg chg="mod">
          <ac:chgData name="Avi Shoshan" userId="00d9c0e4-1fd5-45ef-a1a4-b454cc6b3668" providerId="ADAL" clId="{328BA6FC-499B-43A3-A884-D4A124364725}" dt="2019-11-07T15:53:32.347" v="75" actId="20577"/>
          <ac:spMkLst>
            <pc:docMk/>
            <pc:sldMk cId="2490313534" sldId="292"/>
            <ac:spMk id="2" creationId="{75BCC663-8148-4A08-864F-1F009AA7506D}"/>
          </ac:spMkLst>
        </pc:spChg>
      </pc:sldChg>
      <pc:sldChg chg="modSp">
        <pc:chgData name="Avi Shoshan" userId="00d9c0e4-1fd5-45ef-a1a4-b454cc6b3668" providerId="ADAL" clId="{328BA6FC-499B-43A3-A884-D4A124364725}" dt="2019-11-07T15:51:43.730" v="52" actId="20577"/>
        <pc:sldMkLst>
          <pc:docMk/>
          <pc:sldMk cId="424227218" sldId="315"/>
        </pc:sldMkLst>
        <pc:spChg chg="mod">
          <ac:chgData name="Avi Shoshan" userId="00d9c0e4-1fd5-45ef-a1a4-b454cc6b3668" providerId="ADAL" clId="{328BA6FC-499B-43A3-A884-D4A124364725}" dt="2019-11-07T15:51:43.730" v="52" actId="20577"/>
          <ac:spMkLst>
            <pc:docMk/>
            <pc:sldMk cId="424227218" sldId="315"/>
            <ac:spMk id="3" creationId="{86CC23B4-F964-4D8B-A7EF-56C45F5B6A70}"/>
          </ac:spMkLst>
        </pc:spChg>
      </pc:sldChg>
    </pc:docChg>
  </pc:docChgLst>
  <pc:docChgLst>
    <pc:chgData name="Alon Lanyado" userId="8ff0d540-df09-4688-aef2-49d58a5b648d" providerId="ADAL" clId="{305B044B-CE7B-434D-B737-2F1C865091C0}"/>
    <pc:docChg chg="undo custSel addSld modSld sldOrd">
      <pc:chgData name="Alon Lanyado" userId="8ff0d540-df09-4688-aef2-49d58a5b648d" providerId="ADAL" clId="{305B044B-CE7B-434D-B737-2F1C865091C0}" dt="2021-07-06T06:54:00.168" v="651" actId="20577"/>
      <pc:docMkLst>
        <pc:docMk/>
      </pc:docMkLst>
      <pc:sldChg chg="modSp mod">
        <pc:chgData name="Alon Lanyado" userId="8ff0d540-df09-4688-aef2-49d58a5b648d" providerId="ADAL" clId="{305B044B-CE7B-434D-B737-2F1C865091C0}" dt="2021-07-06T06:33:00.405" v="15" actId="20577"/>
        <pc:sldMkLst>
          <pc:docMk/>
          <pc:sldMk cId="2507857225" sldId="257"/>
        </pc:sldMkLst>
        <pc:spChg chg="mod">
          <ac:chgData name="Alon Lanyado" userId="8ff0d540-df09-4688-aef2-49d58a5b648d" providerId="ADAL" clId="{305B044B-CE7B-434D-B737-2F1C865091C0}" dt="2021-07-06T06:33:00.405" v="15" actId="20577"/>
          <ac:spMkLst>
            <pc:docMk/>
            <pc:sldMk cId="2507857225" sldId="257"/>
            <ac:spMk id="5" creationId="{00000000-0000-0000-0000-000000000000}"/>
          </ac:spMkLst>
        </pc:spChg>
      </pc:sldChg>
      <pc:sldChg chg="ord">
        <pc:chgData name="Alon Lanyado" userId="8ff0d540-df09-4688-aef2-49d58a5b648d" providerId="ADAL" clId="{305B044B-CE7B-434D-B737-2F1C865091C0}" dt="2021-07-06T06:33:10.450" v="19"/>
        <pc:sldMkLst>
          <pc:docMk/>
          <pc:sldMk cId="558003226" sldId="287"/>
        </pc:sldMkLst>
      </pc:sldChg>
      <pc:sldChg chg="ord">
        <pc:chgData name="Alon Lanyado" userId="8ff0d540-df09-4688-aef2-49d58a5b648d" providerId="ADAL" clId="{305B044B-CE7B-434D-B737-2F1C865091C0}" dt="2021-07-06T06:33:03.044" v="17"/>
        <pc:sldMkLst>
          <pc:docMk/>
          <pc:sldMk cId="403057433" sldId="288"/>
        </pc:sldMkLst>
      </pc:sldChg>
      <pc:sldChg chg="addSp modSp mod">
        <pc:chgData name="Alon Lanyado" userId="8ff0d540-df09-4688-aef2-49d58a5b648d" providerId="ADAL" clId="{305B044B-CE7B-434D-B737-2F1C865091C0}" dt="2021-07-06T06:30:14.885" v="2" actId="27309"/>
        <pc:sldMkLst>
          <pc:docMk/>
          <pc:sldMk cId="1977268727" sldId="311"/>
        </pc:sldMkLst>
        <pc:graphicFrameChg chg="add modGraphic">
          <ac:chgData name="Alon Lanyado" userId="8ff0d540-df09-4688-aef2-49d58a5b648d" providerId="ADAL" clId="{305B044B-CE7B-434D-B737-2F1C865091C0}" dt="2021-07-06T06:30:14.885" v="2" actId="27309"/>
          <ac:graphicFrameMkLst>
            <pc:docMk/>
            <pc:sldMk cId="1977268727" sldId="311"/>
            <ac:graphicFrameMk id="6" creationId="{25B48D87-77D0-4238-9B42-3F7CD03E8D4A}"/>
          </ac:graphicFrameMkLst>
        </pc:graphicFrameChg>
      </pc:sldChg>
      <pc:sldChg chg="ord">
        <pc:chgData name="Alon Lanyado" userId="8ff0d540-df09-4688-aef2-49d58a5b648d" providerId="ADAL" clId="{305B044B-CE7B-434D-B737-2F1C865091C0}" dt="2021-07-06T06:30:14.872" v="1"/>
        <pc:sldMkLst>
          <pc:docMk/>
          <pc:sldMk cId="1853596529" sldId="312"/>
        </pc:sldMkLst>
      </pc:sldChg>
      <pc:sldChg chg="addSp delSp modSp new mod">
        <pc:chgData name="Alon Lanyado" userId="8ff0d540-df09-4688-aef2-49d58a5b648d" providerId="ADAL" clId="{305B044B-CE7B-434D-B737-2F1C865091C0}" dt="2021-07-06T06:54:00.168" v="651" actId="20577"/>
        <pc:sldMkLst>
          <pc:docMk/>
          <pc:sldMk cId="994794809" sldId="318"/>
        </pc:sldMkLst>
        <pc:spChg chg="mod">
          <ac:chgData name="Alon Lanyado" userId="8ff0d540-df09-4688-aef2-49d58a5b648d" providerId="ADAL" clId="{305B044B-CE7B-434D-B737-2F1C865091C0}" dt="2021-07-06T06:35:11.185" v="65" actId="20577"/>
          <ac:spMkLst>
            <pc:docMk/>
            <pc:sldMk cId="994794809" sldId="318"/>
            <ac:spMk id="2" creationId="{74162FAE-5DAC-49E3-870E-6FC088D79D22}"/>
          </ac:spMkLst>
        </pc:spChg>
        <pc:spChg chg="mod">
          <ac:chgData name="Alon Lanyado" userId="8ff0d540-df09-4688-aef2-49d58a5b648d" providerId="ADAL" clId="{305B044B-CE7B-434D-B737-2F1C865091C0}" dt="2021-07-06T06:54:00.168" v="651" actId="20577"/>
          <ac:spMkLst>
            <pc:docMk/>
            <pc:sldMk cId="994794809" sldId="318"/>
            <ac:spMk id="3" creationId="{73B9949F-8B85-4F3D-924E-C75908F5348C}"/>
          </ac:spMkLst>
        </pc:spChg>
        <pc:spChg chg="add del mod">
          <ac:chgData name="Alon Lanyado" userId="8ff0d540-df09-4688-aef2-49d58a5b648d" providerId="ADAL" clId="{305B044B-CE7B-434D-B737-2F1C865091C0}" dt="2021-07-06T06:48:28.622" v="480"/>
          <ac:spMkLst>
            <pc:docMk/>
            <pc:sldMk cId="994794809" sldId="318"/>
            <ac:spMk id="4" creationId="{D8EF7AD1-37FE-417C-B85B-2D80F582C786}"/>
          </ac:spMkLst>
        </pc:spChg>
        <pc:spChg chg="add mod">
          <ac:chgData name="Alon Lanyado" userId="8ff0d540-df09-4688-aef2-49d58a5b648d" providerId="ADAL" clId="{305B044B-CE7B-434D-B737-2F1C865091C0}" dt="2021-07-06T06:49:15.243" v="529" actId="14100"/>
          <ac:spMkLst>
            <pc:docMk/>
            <pc:sldMk cId="994794809" sldId="318"/>
            <ac:spMk id="7" creationId="{77EEDCBB-AD7B-4051-8168-387242EA6C5C}"/>
          </ac:spMkLst>
        </pc:spChg>
        <pc:cxnChg chg="add del">
          <ac:chgData name="Alon Lanyado" userId="8ff0d540-df09-4688-aef2-49d58a5b648d" providerId="ADAL" clId="{305B044B-CE7B-434D-B737-2F1C865091C0}" dt="2021-07-06T06:48:28.619" v="478" actId="478"/>
          <ac:cxnSpMkLst>
            <pc:docMk/>
            <pc:sldMk cId="994794809" sldId="318"/>
            <ac:cxnSpMk id="6" creationId="{ED6390DE-F2B6-4180-B693-439D48FF08B4}"/>
          </ac:cxnSpMkLst>
        </pc:cxnChg>
      </pc:sldChg>
    </pc:docChg>
  </pc:docChgLst>
  <pc:docChgLst>
    <pc:chgData name="Jeremy Orr" userId="S::jeremy@earlysign.com::6c5c5a5c-f7ca-466f-8abf-8f490236da74" providerId="AD" clId="Web-{C682E457-24A1-1011-CC64-212996696D9B}"/>
    <pc:docChg chg="addSld delSld modSld">
      <pc:chgData name="Jeremy Orr" userId="S::jeremy@earlysign.com::6c5c5a5c-f7ca-466f-8abf-8f490236da74" providerId="AD" clId="Web-{C682E457-24A1-1011-CC64-212996696D9B}" dt="2022-08-18T21:22:46.258" v="13"/>
      <pc:docMkLst>
        <pc:docMk/>
      </pc:docMkLst>
      <pc:sldChg chg="add del">
        <pc:chgData name="Jeremy Orr" userId="S::jeremy@earlysign.com::6c5c5a5c-f7ca-466f-8abf-8f490236da74" providerId="AD" clId="Web-{C682E457-24A1-1011-CC64-212996696D9B}" dt="2022-08-18T21:22:44.461" v="12"/>
        <pc:sldMkLst>
          <pc:docMk/>
          <pc:sldMk cId="4026603689" sldId="298"/>
        </pc:sldMkLst>
      </pc:sldChg>
      <pc:sldChg chg="add del">
        <pc:chgData name="Jeremy Orr" userId="S::jeremy@earlysign.com::6c5c5a5c-f7ca-466f-8abf-8f490236da74" providerId="AD" clId="Web-{C682E457-24A1-1011-CC64-212996696D9B}" dt="2022-08-18T21:22:46.258" v="13"/>
        <pc:sldMkLst>
          <pc:docMk/>
          <pc:sldMk cId="487097553" sldId="299"/>
        </pc:sldMkLst>
      </pc:sldChg>
      <pc:sldChg chg="del">
        <pc:chgData name="Jeremy Orr" userId="S::jeremy@earlysign.com::6c5c5a5c-f7ca-466f-8abf-8f490236da74" providerId="AD" clId="Web-{C682E457-24A1-1011-CC64-212996696D9B}" dt="2022-08-18T21:22:06.990" v="7"/>
        <pc:sldMkLst>
          <pc:docMk/>
          <pc:sldMk cId="3743003427" sldId="300"/>
        </pc:sldMkLst>
      </pc:sldChg>
      <pc:sldChg chg="add del">
        <pc:chgData name="Jeremy Orr" userId="S::jeremy@earlysign.com::6c5c5a5c-f7ca-466f-8abf-8f490236da74" providerId="AD" clId="Web-{C682E457-24A1-1011-CC64-212996696D9B}" dt="2022-08-18T21:22:05.787" v="6"/>
        <pc:sldMkLst>
          <pc:docMk/>
          <pc:sldMk cId="1355698799" sldId="301"/>
        </pc:sldMkLst>
      </pc:sldChg>
      <pc:sldChg chg="modSp">
        <pc:chgData name="Jeremy Orr" userId="S::jeremy@earlysign.com::6c5c5a5c-f7ca-466f-8abf-8f490236da74" providerId="AD" clId="Web-{C682E457-24A1-1011-CC64-212996696D9B}" dt="2022-08-18T21:21:37.536" v="5" actId="20577"/>
        <pc:sldMkLst>
          <pc:docMk/>
          <pc:sldMk cId="1326448316" sldId="303"/>
        </pc:sldMkLst>
        <pc:spChg chg="mod">
          <ac:chgData name="Jeremy Orr" userId="S::jeremy@earlysign.com::6c5c5a5c-f7ca-466f-8abf-8f490236da74" providerId="AD" clId="Web-{C682E457-24A1-1011-CC64-212996696D9B}" dt="2022-08-18T21:21:37.536" v="5" actId="20577"/>
          <ac:spMkLst>
            <pc:docMk/>
            <pc:sldMk cId="1326448316" sldId="303"/>
            <ac:spMk id="62" creationId="{00000000-0000-0000-0000-000000000000}"/>
          </ac:spMkLst>
        </pc:spChg>
      </pc:sldChg>
      <pc:sldChg chg="add del">
        <pc:chgData name="Jeremy Orr" userId="S::jeremy@earlysign.com::6c5c5a5c-f7ca-466f-8abf-8f490236da74" providerId="AD" clId="Web-{C682E457-24A1-1011-CC64-212996696D9B}" dt="2022-08-18T21:22:43.055" v="11"/>
        <pc:sldMkLst>
          <pc:docMk/>
          <pc:sldMk cId="424227218" sldId="315"/>
        </pc:sldMkLst>
      </pc:sldChg>
      <pc:sldChg chg="delSp">
        <pc:chgData name="Jeremy Orr" userId="S::jeremy@earlysign.com::6c5c5a5c-f7ca-466f-8abf-8f490236da74" providerId="AD" clId="Web-{C682E457-24A1-1011-CC64-212996696D9B}" dt="2022-08-18T21:18:27.198" v="0"/>
        <pc:sldMkLst>
          <pc:docMk/>
          <pc:sldMk cId="2909436797" sldId="316"/>
        </pc:sldMkLst>
        <pc:cxnChg chg="del">
          <ac:chgData name="Jeremy Orr" userId="S::jeremy@earlysign.com::6c5c5a5c-f7ca-466f-8abf-8f490236da74" providerId="AD" clId="Web-{C682E457-24A1-1011-CC64-212996696D9B}" dt="2022-08-18T21:18:27.198" v="0"/>
          <ac:cxnSpMkLst>
            <pc:docMk/>
            <pc:sldMk cId="2909436797" sldId="316"/>
            <ac:cxnSpMk id="5" creationId="{AD78CAD7-C4BF-4A78-82EB-1AB11538989C}"/>
          </ac:cxnSpMkLst>
        </pc:cxnChg>
      </pc:sldChg>
      <pc:sldChg chg="delSp">
        <pc:chgData name="Jeremy Orr" userId="S::jeremy@earlysign.com::6c5c5a5c-f7ca-466f-8abf-8f490236da74" providerId="AD" clId="Web-{C682E457-24A1-1011-CC64-212996696D9B}" dt="2022-08-18T21:20:07.171" v="1"/>
        <pc:sldMkLst>
          <pc:docMk/>
          <pc:sldMk cId="801243087" sldId="317"/>
        </pc:sldMkLst>
        <pc:cxnChg chg="del">
          <ac:chgData name="Jeremy Orr" userId="S::jeremy@earlysign.com::6c5c5a5c-f7ca-466f-8abf-8f490236da74" providerId="AD" clId="Web-{C682E457-24A1-1011-CC64-212996696D9B}" dt="2022-08-18T21:20:07.171" v="1"/>
          <ac:cxnSpMkLst>
            <pc:docMk/>
            <pc:sldMk cId="801243087" sldId="317"/>
            <ac:cxnSpMk id="5" creationId="{10F9EF01-247B-422C-9330-1169CA7CC453}"/>
          </ac:cxnSpMkLst>
        </pc:cxnChg>
      </pc:sldChg>
    </pc:docChg>
  </pc:docChgLst>
  <pc:docChgLst>
    <pc:chgData name="Avi Shoshan" userId="S::avi@earlysign.com::00d9c0e4-1fd5-45ef-a1a4-b454cc6b3668" providerId="AD" clId="Web-{F91D02AF-8656-DD7E-8516-C1EA0C5AA029}"/>
    <pc:docChg chg="addSld modSld addMainMaster modMainMaster">
      <pc:chgData name="Avi Shoshan" userId="S::avi@earlysign.com::00d9c0e4-1fd5-45ef-a1a4-b454cc6b3668" providerId="AD" clId="Web-{F91D02AF-8656-DD7E-8516-C1EA0C5AA029}" dt="2019-11-07T10:12:26.281" v="17"/>
      <pc:docMkLst>
        <pc:docMk/>
      </pc:docMkLst>
      <pc:sldChg chg="add">
        <pc:chgData name="Avi Shoshan" userId="S::avi@earlysign.com::00d9c0e4-1fd5-45ef-a1a4-b454cc6b3668" providerId="AD" clId="Web-{F91D02AF-8656-DD7E-8516-C1EA0C5AA029}" dt="2019-11-07T09:57:52.504" v="0"/>
        <pc:sldMkLst>
          <pc:docMk/>
          <pc:sldMk cId="1187576604" sldId="294"/>
        </pc:sldMkLst>
      </pc:sldChg>
      <pc:sldChg chg="add">
        <pc:chgData name="Avi Shoshan" userId="S::avi@earlysign.com::00d9c0e4-1fd5-45ef-a1a4-b454cc6b3668" providerId="AD" clId="Web-{F91D02AF-8656-DD7E-8516-C1EA0C5AA029}" dt="2019-11-07T09:58:47.082" v="1"/>
        <pc:sldMkLst>
          <pc:docMk/>
          <pc:sldMk cId="1631640322" sldId="295"/>
        </pc:sldMkLst>
      </pc:sldChg>
      <pc:sldChg chg="add">
        <pc:chgData name="Avi Shoshan" userId="S::avi@earlysign.com::00d9c0e4-1fd5-45ef-a1a4-b454cc6b3668" providerId="AD" clId="Web-{F91D02AF-8656-DD7E-8516-C1EA0C5AA029}" dt="2019-11-07T09:58:47.285" v="2"/>
        <pc:sldMkLst>
          <pc:docMk/>
          <pc:sldMk cId="3644864383" sldId="296"/>
        </pc:sldMkLst>
      </pc:sldChg>
      <pc:sldChg chg="add">
        <pc:chgData name="Avi Shoshan" userId="S::avi@earlysign.com::00d9c0e4-1fd5-45ef-a1a4-b454cc6b3668" providerId="AD" clId="Web-{F91D02AF-8656-DD7E-8516-C1EA0C5AA029}" dt="2019-11-07T09:58:47.441" v="3"/>
        <pc:sldMkLst>
          <pc:docMk/>
          <pc:sldMk cId="1236851318" sldId="297"/>
        </pc:sldMkLst>
      </pc:sldChg>
      <pc:sldChg chg="addSp delSp modSp add">
        <pc:chgData name="Avi Shoshan" userId="S::avi@earlysign.com::00d9c0e4-1fd5-45ef-a1a4-b454cc6b3668" providerId="AD" clId="Web-{F91D02AF-8656-DD7E-8516-C1EA0C5AA029}" dt="2019-11-07T10:10:54.266" v="9"/>
        <pc:sldMkLst>
          <pc:docMk/>
          <pc:sldMk cId="4026603689" sldId="298"/>
        </pc:sldMkLst>
        <pc:picChg chg="add del mod">
          <ac:chgData name="Avi Shoshan" userId="S::avi@earlysign.com::00d9c0e4-1fd5-45ef-a1a4-b454cc6b3668" providerId="AD" clId="Web-{F91D02AF-8656-DD7E-8516-C1EA0C5AA029}" dt="2019-11-07T10:10:54.266" v="9"/>
          <ac:picMkLst>
            <pc:docMk/>
            <pc:sldMk cId="4026603689" sldId="298"/>
            <ac:picMk id="4" creationId="{451D4395-67BB-4E25-8C48-64B1E81FD63E}"/>
          </ac:picMkLst>
        </pc:picChg>
      </pc:sldChg>
      <pc:sldChg chg="add">
        <pc:chgData name="Avi Shoshan" userId="S::avi@earlysign.com::00d9c0e4-1fd5-45ef-a1a4-b454cc6b3668" providerId="AD" clId="Web-{F91D02AF-8656-DD7E-8516-C1EA0C5AA029}" dt="2019-11-07T10:02:01.737" v="5"/>
        <pc:sldMkLst>
          <pc:docMk/>
          <pc:sldMk cId="487097553" sldId="299"/>
        </pc:sldMkLst>
      </pc:sldChg>
      <pc:sldChg chg="add">
        <pc:chgData name="Avi Shoshan" userId="S::avi@earlysign.com::00d9c0e4-1fd5-45ef-a1a4-b454cc6b3668" providerId="AD" clId="Web-{F91D02AF-8656-DD7E-8516-C1EA0C5AA029}" dt="2019-11-07T10:02:01.909" v="6"/>
        <pc:sldMkLst>
          <pc:docMk/>
          <pc:sldMk cId="3743003427" sldId="300"/>
        </pc:sldMkLst>
      </pc:sldChg>
      <pc:sldChg chg="add">
        <pc:chgData name="Avi Shoshan" userId="S::avi@earlysign.com::00d9c0e4-1fd5-45ef-a1a4-b454cc6b3668" providerId="AD" clId="Web-{F91D02AF-8656-DD7E-8516-C1EA0C5AA029}" dt="2019-11-07T10:02:02.097" v="7"/>
        <pc:sldMkLst>
          <pc:docMk/>
          <pc:sldMk cId="1355698799" sldId="301"/>
        </pc:sldMkLst>
      </pc:sldChg>
      <pc:sldChg chg="add">
        <pc:chgData name="Avi Shoshan" userId="S::avi@earlysign.com::00d9c0e4-1fd5-45ef-a1a4-b454cc6b3668" providerId="AD" clId="Web-{F91D02AF-8656-DD7E-8516-C1EA0C5AA029}" dt="2019-11-07T10:11:26.469" v="10"/>
        <pc:sldMkLst>
          <pc:docMk/>
          <pc:sldMk cId="896915828" sldId="302"/>
        </pc:sldMkLst>
      </pc:sldChg>
      <pc:sldChg chg="add">
        <pc:chgData name="Avi Shoshan" userId="S::avi@earlysign.com::00d9c0e4-1fd5-45ef-a1a4-b454cc6b3668" providerId="AD" clId="Web-{F91D02AF-8656-DD7E-8516-C1EA0C5AA029}" dt="2019-11-07T10:11:26.891" v="11"/>
        <pc:sldMkLst>
          <pc:docMk/>
          <pc:sldMk cId="1326448316" sldId="303"/>
        </pc:sldMkLst>
      </pc:sldChg>
      <pc:sldChg chg="add">
        <pc:chgData name="Avi Shoshan" userId="S::avi@earlysign.com::00d9c0e4-1fd5-45ef-a1a4-b454cc6b3668" providerId="AD" clId="Web-{F91D02AF-8656-DD7E-8516-C1EA0C5AA029}" dt="2019-11-07T10:11:26.984" v="12"/>
        <pc:sldMkLst>
          <pc:docMk/>
          <pc:sldMk cId="311294668" sldId="304"/>
        </pc:sldMkLst>
      </pc:sldChg>
      <pc:sldChg chg="add">
        <pc:chgData name="Avi Shoshan" userId="S::avi@earlysign.com::00d9c0e4-1fd5-45ef-a1a4-b454cc6b3668" providerId="AD" clId="Web-{F91D02AF-8656-DD7E-8516-C1EA0C5AA029}" dt="2019-11-07T10:11:27.250" v="13"/>
        <pc:sldMkLst>
          <pc:docMk/>
          <pc:sldMk cId="1214591128" sldId="305"/>
        </pc:sldMkLst>
      </pc:sldChg>
      <pc:sldChg chg="add">
        <pc:chgData name="Avi Shoshan" userId="S::avi@earlysign.com::00d9c0e4-1fd5-45ef-a1a4-b454cc6b3668" providerId="AD" clId="Web-{F91D02AF-8656-DD7E-8516-C1EA0C5AA029}" dt="2019-11-07T10:12:04.875" v="14"/>
        <pc:sldMkLst>
          <pc:docMk/>
          <pc:sldMk cId="1317709081" sldId="306"/>
        </pc:sldMkLst>
      </pc:sldChg>
      <pc:sldChg chg="add">
        <pc:chgData name="Avi Shoshan" userId="S::avi@earlysign.com::00d9c0e4-1fd5-45ef-a1a4-b454cc6b3668" providerId="AD" clId="Web-{F91D02AF-8656-DD7E-8516-C1EA0C5AA029}" dt="2019-11-07T10:12:05.031" v="15"/>
        <pc:sldMkLst>
          <pc:docMk/>
          <pc:sldMk cId="2704060698" sldId="307"/>
        </pc:sldMkLst>
      </pc:sldChg>
      <pc:sldChg chg="add">
        <pc:chgData name="Avi Shoshan" userId="S::avi@earlysign.com::00d9c0e4-1fd5-45ef-a1a4-b454cc6b3668" providerId="AD" clId="Web-{F91D02AF-8656-DD7E-8516-C1EA0C5AA029}" dt="2019-11-07T10:12:05.172" v="16"/>
        <pc:sldMkLst>
          <pc:docMk/>
          <pc:sldMk cId="985407017" sldId="308"/>
        </pc:sldMkLst>
      </pc:sldChg>
      <pc:sldChg chg="add">
        <pc:chgData name="Avi Shoshan" userId="S::avi@earlysign.com::00d9c0e4-1fd5-45ef-a1a4-b454cc6b3668" providerId="AD" clId="Web-{F91D02AF-8656-DD7E-8516-C1EA0C5AA029}" dt="2019-11-07T10:12:26.281" v="17"/>
        <pc:sldMkLst>
          <pc:docMk/>
          <pc:sldMk cId="3858321961" sldId="309"/>
        </pc:sldMkLst>
      </pc:sldChg>
      <pc:sldMasterChg chg="modSldLayout">
        <pc:chgData name="Avi Shoshan" userId="S::avi@earlysign.com::00d9c0e4-1fd5-45ef-a1a4-b454cc6b3668" providerId="AD" clId="Web-{F91D02AF-8656-DD7E-8516-C1EA0C5AA029}" dt="2019-11-07T09:57:52.504" v="0"/>
        <pc:sldMasterMkLst>
          <pc:docMk/>
          <pc:sldMasterMk cId="2627033357" sldId="2147483800"/>
        </pc:sldMasterMkLst>
        <pc:sldLayoutChg chg="replId">
          <pc:chgData name="Avi Shoshan" userId="S::avi@earlysign.com::00d9c0e4-1fd5-45ef-a1a4-b454cc6b3668" providerId="AD" clId="Web-{F91D02AF-8656-DD7E-8516-C1EA0C5AA029}" dt="2019-11-07T09:57:52.504" v="0"/>
          <pc:sldLayoutMkLst>
            <pc:docMk/>
            <pc:sldMasterMk cId="2627033357" sldId="2147483800"/>
            <pc:sldLayoutMk cId="3975945463" sldId="2147483828"/>
          </pc:sldLayoutMkLst>
        </pc:sldLayoutChg>
        <pc:sldLayoutChg chg="replId">
          <pc:chgData name="Avi Shoshan" userId="S::avi@earlysign.com::00d9c0e4-1fd5-45ef-a1a4-b454cc6b3668" providerId="AD" clId="Web-{F91D02AF-8656-DD7E-8516-C1EA0C5AA029}" dt="2019-11-07T09:57:52.504" v="0"/>
          <pc:sldLayoutMkLst>
            <pc:docMk/>
            <pc:sldMasterMk cId="2627033357" sldId="2147483800"/>
            <pc:sldLayoutMk cId="2307260782" sldId="2147483829"/>
          </pc:sldLayoutMkLst>
        </pc:sldLayoutChg>
      </pc:sldMasterChg>
      <pc:sldMasterChg chg="replId modSldLayout">
        <pc:chgData name="Avi Shoshan" userId="S::avi@earlysign.com::00d9c0e4-1fd5-45ef-a1a4-b454cc6b3668" providerId="AD" clId="Web-{F91D02AF-8656-DD7E-8516-C1EA0C5AA029}" dt="2019-11-07T09:57:52.504" v="0"/>
        <pc:sldMasterMkLst>
          <pc:docMk/>
          <pc:sldMasterMk cId="4056968515" sldId="2147483830"/>
        </pc:sldMasterMkLst>
        <pc:sldLayoutChg chg="replId">
          <pc:chgData name="Avi Shoshan" userId="S::avi@earlysign.com::00d9c0e4-1fd5-45ef-a1a4-b454cc6b3668" providerId="AD" clId="Web-{F91D02AF-8656-DD7E-8516-C1EA0C5AA029}" dt="2019-11-07T09:57:52.504" v="0"/>
          <pc:sldLayoutMkLst>
            <pc:docMk/>
            <pc:sldMasterMk cId="4056968515" sldId="2147483830"/>
            <pc:sldLayoutMk cId="1743244558" sldId="2147483831"/>
          </pc:sldLayoutMkLst>
        </pc:sldLayoutChg>
        <pc:sldLayoutChg chg="replId">
          <pc:chgData name="Avi Shoshan" userId="S::avi@earlysign.com::00d9c0e4-1fd5-45ef-a1a4-b454cc6b3668" providerId="AD" clId="Web-{F91D02AF-8656-DD7E-8516-C1EA0C5AA029}" dt="2019-11-07T09:57:52.504" v="0"/>
          <pc:sldLayoutMkLst>
            <pc:docMk/>
            <pc:sldMasterMk cId="4056968515" sldId="2147483830"/>
            <pc:sldLayoutMk cId="1335614671" sldId="2147483832"/>
          </pc:sldLayoutMkLst>
        </pc:sldLayoutChg>
        <pc:sldLayoutChg chg="replId">
          <pc:chgData name="Avi Shoshan" userId="S::avi@earlysign.com::00d9c0e4-1fd5-45ef-a1a4-b454cc6b3668" providerId="AD" clId="Web-{F91D02AF-8656-DD7E-8516-C1EA0C5AA029}" dt="2019-11-07T09:57:52.504" v="0"/>
          <pc:sldLayoutMkLst>
            <pc:docMk/>
            <pc:sldMasterMk cId="4056968515" sldId="2147483830"/>
            <pc:sldLayoutMk cId="2417863001" sldId="2147483833"/>
          </pc:sldLayoutMkLst>
        </pc:sldLayoutChg>
        <pc:sldLayoutChg chg="replId">
          <pc:chgData name="Avi Shoshan" userId="S::avi@earlysign.com::00d9c0e4-1fd5-45ef-a1a4-b454cc6b3668" providerId="AD" clId="Web-{F91D02AF-8656-DD7E-8516-C1EA0C5AA029}" dt="2019-11-07T09:57:52.504" v="0"/>
          <pc:sldLayoutMkLst>
            <pc:docMk/>
            <pc:sldMasterMk cId="4056968515" sldId="2147483830"/>
            <pc:sldLayoutMk cId="470203430" sldId="2147483834"/>
          </pc:sldLayoutMkLst>
        </pc:sldLayoutChg>
        <pc:sldLayoutChg chg="replId">
          <pc:chgData name="Avi Shoshan" userId="S::avi@earlysign.com::00d9c0e4-1fd5-45ef-a1a4-b454cc6b3668" providerId="AD" clId="Web-{F91D02AF-8656-DD7E-8516-C1EA0C5AA029}" dt="2019-11-07T09:57:52.504" v="0"/>
          <pc:sldLayoutMkLst>
            <pc:docMk/>
            <pc:sldMasterMk cId="4056968515" sldId="2147483830"/>
            <pc:sldLayoutMk cId="1506779385" sldId="2147483835"/>
          </pc:sldLayoutMkLst>
        </pc:sldLayoutChg>
        <pc:sldLayoutChg chg="replId">
          <pc:chgData name="Avi Shoshan" userId="S::avi@earlysign.com::00d9c0e4-1fd5-45ef-a1a4-b454cc6b3668" providerId="AD" clId="Web-{F91D02AF-8656-DD7E-8516-C1EA0C5AA029}" dt="2019-11-07T09:57:52.504" v="0"/>
          <pc:sldLayoutMkLst>
            <pc:docMk/>
            <pc:sldMasterMk cId="4056968515" sldId="2147483830"/>
            <pc:sldLayoutMk cId="1594464561" sldId="2147483836"/>
          </pc:sldLayoutMkLst>
        </pc:sldLayoutChg>
        <pc:sldLayoutChg chg="replId">
          <pc:chgData name="Avi Shoshan" userId="S::avi@earlysign.com::00d9c0e4-1fd5-45ef-a1a4-b454cc6b3668" providerId="AD" clId="Web-{F91D02AF-8656-DD7E-8516-C1EA0C5AA029}" dt="2019-11-07T09:57:52.504" v="0"/>
          <pc:sldLayoutMkLst>
            <pc:docMk/>
            <pc:sldMasterMk cId="4056968515" sldId="2147483830"/>
            <pc:sldLayoutMk cId="1019546259" sldId="2147483837"/>
          </pc:sldLayoutMkLst>
        </pc:sldLayoutChg>
        <pc:sldLayoutChg chg="replId">
          <pc:chgData name="Avi Shoshan" userId="S::avi@earlysign.com::00d9c0e4-1fd5-45ef-a1a4-b454cc6b3668" providerId="AD" clId="Web-{F91D02AF-8656-DD7E-8516-C1EA0C5AA029}" dt="2019-11-07T09:57:52.504" v="0"/>
          <pc:sldLayoutMkLst>
            <pc:docMk/>
            <pc:sldMasterMk cId="4056968515" sldId="2147483830"/>
            <pc:sldLayoutMk cId="4045905880" sldId="2147483838"/>
          </pc:sldLayoutMkLst>
        </pc:sldLayoutChg>
        <pc:sldLayoutChg chg="replId">
          <pc:chgData name="Avi Shoshan" userId="S::avi@earlysign.com::00d9c0e4-1fd5-45ef-a1a4-b454cc6b3668" providerId="AD" clId="Web-{F91D02AF-8656-DD7E-8516-C1EA0C5AA029}" dt="2019-11-07T09:57:52.504" v="0"/>
          <pc:sldLayoutMkLst>
            <pc:docMk/>
            <pc:sldMasterMk cId="4056968515" sldId="2147483830"/>
            <pc:sldLayoutMk cId="388072832" sldId="2147483839"/>
          </pc:sldLayoutMkLst>
        </pc:sldLayoutChg>
        <pc:sldLayoutChg chg="replId">
          <pc:chgData name="Avi Shoshan" userId="S::avi@earlysign.com::00d9c0e4-1fd5-45ef-a1a4-b454cc6b3668" providerId="AD" clId="Web-{F91D02AF-8656-DD7E-8516-C1EA0C5AA029}" dt="2019-11-07T09:57:52.504" v="0"/>
          <pc:sldLayoutMkLst>
            <pc:docMk/>
            <pc:sldMasterMk cId="4056968515" sldId="2147483830"/>
            <pc:sldLayoutMk cId="3226476326" sldId="2147483840"/>
          </pc:sldLayoutMkLst>
        </pc:sldLayoutChg>
        <pc:sldLayoutChg chg="replId">
          <pc:chgData name="Avi Shoshan" userId="S::avi@earlysign.com::00d9c0e4-1fd5-45ef-a1a4-b454cc6b3668" providerId="AD" clId="Web-{F91D02AF-8656-DD7E-8516-C1EA0C5AA029}" dt="2019-11-07T09:57:52.504" v="0"/>
          <pc:sldLayoutMkLst>
            <pc:docMk/>
            <pc:sldMasterMk cId="4056968515" sldId="2147483830"/>
            <pc:sldLayoutMk cId="4063098687" sldId="2147483841"/>
          </pc:sldLayoutMkLst>
        </pc:sldLayoutChg>
      </pc:sldMasterChg>
      <pc:sldMasterChg chg="replId modSldLayout">
        <pc:chgData name="Avi Shoshan" userId="S::avi@earlysign.com::00d9c0e4-1fd5-45ef-a1a4-b454cc6b3668" providerId="AD" clId="Web-{F91D02AF-8656-DD7E-8516-C1EA0C5AA029}" dt="2019-11-07T10:02:01.550" v="4"/>
        <pc:sldMasterMkLst>
          <pc:docMk/>
          <pc:sldMasterMk cId="2408429758" sldId="2147483842"/>
        </pc:sldMasterMkLst>
        <pc:sldLayoutChg chg="replId">
          <pc:chgData name="Avi Shoshan" userId="S::avi@earlysign.com::00d9c0e4-1fd5-45ef-a1a4-b454cc6b3668" providerId="AD" clId="Web-{F91D02AF-8656-DD7E-8516-C1EA0C5AA029}" dt="2019-11-07T09:57:52.504" v="0"/>
          <pc:sldLayoutMkLst>
            <pc:docMk/>
            <pc:sldMasterMk cId="2408429758" sldId="2147483842"/>
            <pc:sldLayoutMk cId="1294583580" sldId="2147483822"/>
          </pc:sldLayoutMkLst>
        </pc:sldLayoutChg>
        <pc:sldLayoutChg chg="replId">
          <pc:chgData name="Avi Shoshan" userId="S::avi@earlysign.com::00d9c0e4-1fd5-45ef-a1a4-b454cc6b3668" providerId="AD" clId="Web-{F91D02AF-8656-DD7E-8516-C1EA0C5AA029}" dt="2019-11-07T09:57:52.504" v="0"/>
          <pc:sldLayoutMkLst>
            <pc:docMk/>
            <pc:sldMasterMk cId="2408429758" sldId="2147483842"/>
            <pc:sldLayoutMk cId="68471776" sldId="2147483823"/>
          </pc:sldLayoutMkLst>
        </pc:sldLayoutChg>
        <pc:sldLayoutChg chg="replId">
          <pc:chgData name="Avi Shoshan" userId="S::avi@earlysign.com::00d9c0e4-1fd5-45ef-a1a4-b454cc6b3668" providerId="AD" clId="Web-{F91D02AF-8656-DD7E-8516-C1EA0C5AA029}" dt="2019-11-07T09:57:52.504" v="0"/>
          <pc:sldLayoutMkLst>
            <pc:docMk/>
            <pc:sldMasterMk cId="2408429758" sldId="2147483842"/>
            <pc:sldLayoutMk cId="3684335913" sldId="2147483824"/>
          </pc:sldLayoutMkLst>
        </pc:sldLayoutChg>
        <pc:sldLayoutChg chg="replId">
          <pc:chgData name="Avi Shoshan" userId="S::avi@earlysign.com::00d9c0e4-1fd5-45ef-a1a4-b454cc6b3668" providerId="AD" clId="Web-{F91D02AF-8656-DD7E-8516-C1EA0C5AA029}" dt="2019-11-07T09:57:52.504" v="0"/>
          <pc:sldLayoutMkLst>
            <pc:docMk/>
            <pc:sldMasterMk cId="2408429758" sldId="2147483842"/>
            <pc:sldLayoutMk cId="1389433537" sldId="2147483825"/>
          </pc:sldLayoutMkLst>
        </pc:sldLayoutChg>
        <pc:sldLayoutChg chg="replId">
          <pc:chgData name="Avi Shoshan" userId="S::avi@earlysign.com::00d9c0e4-1fd5-45ef-a1a4-b454cc6b3668" providerId="AD" clId="Web-{F91D02AF-8656-DD7E-8516-C1EA0C5AA029}" dt="2019-11-07T09:57:52.504" v="0"/>
          <pc:sldLayoutMkLst>
            <pc:docMk/>
            <pc:sldMasterMk cId="2408429758" sldId="2147483842"/>
            <pc:sldLayoutMk cId="1722324812" sldId="2147483826"/>
          </pc:sldLayoutMkLst>
        </pc:sldLayoutChg>
        <pc:sldLayoutChg chg="replId">
          <pc:chgData name="Avi Shoshan" userId="S::avi@earlysign.com::00d9c0e4-1fd5-45ef-a1a4-b454cc6b3668" providerId="AD" clId="Web-{F91D02AF-8656-DD7E-8516-C1EA0C5AA029}" dt="2019-11-07T09:57:52.504" v="0"/>
          <pc:sldLayoutMkLst>
            <pc:docMk/>
            <pc:sldMasterMk cId="2408429758" sldId="2147483842"/>
            <pc:sldLayoutMk cId="2413922493" sldId="2147483827"/>
          </pc:sldLayoutMkLst>
        </pc:sldLayoutChg>
        <pc:sldLayoutChg chg="replId">
          <pc:chgData name="Avi Shoshan" userId="S::avi@earlysign.com::00d9c0e4-1fd5-45ef-a1a4-b454cc6b3668" providerId="AD" clId="Web-{F91D02AF-8656-DD7E-8516-C1EA0C5AA029}" dt="2019-11-07T10:02:01.550" v="4"/>
          <pc:sldLayoutMkLst>
            <pc:docMk/>
            <pc:sldMasterMk cId="2408429758" sldId="2147483842"/>
            <pc:sldLayoutMk cId="864169987" sldId="2147483843"/>
          </pc:sldLayoutMkLst>
        </pc:sldLayoutChg>
        <pc:sldLayoutChg chg="replId">
          <pc:chgData name="Avi Shoshan" userId="S::avi@earlysign.com::00d9c0e4-1fd5-45ef-a1a4-b454cc6b3668" providerId="AD" clId="Web-{F91D02AF-8656-DD7E-8516-C1EA0C5AA029}" dt="2019-11-07T10:02:01.550" v="4"/>
          <pc:sldLayoutMkLst>
            <pc:docMk/>
            <pc:sldMasterMk cId="2408429758" sldId="2147483842"/>
            <pc:sldLayoutMk cId="1366537541" sldId="2147483844"/>
          </pc:sldLayoutMkLst>
        </pc:sldLayoutChg>
        <pc:sldLayoutChg chg="replId">
          <pc:chgData name="Avi Shoshan" userId="S::avi@earlysign.com::00d9c0e4-1fd5-45ef-a1a4-b454cc6b3668" providerId="AD" clId="Web-{F91D02AF-8656-DD7E-8516-C1EA0C5AA029}" dt="2019-11-07T10:02:01.550" v="4"/>
          <pc:sldLayoutMkLst>
            <pc:docMk/>
            <pc:sldMasterMk cId="2408429758" sldId="2147483842"/>
            <pc:sldLayoutMk cId="38088702" sldId="2147483845"/>
          </pc:sldLayoutMkLst>
        </pc:sldLayoutChg>
        <pc:sldLayoutChg chg="replId">
          <pc:chgData name="Avi Shoshan" userId="S::avi@earlysign.com::00d9c0e4-1fd5-45ef-a1a4-b454cc6b3668" providerId="AD" clId="Web-{F91D02AF-8656-DD7E-8516-C1EA0C5AA029}" dt="2019-11-07T10:02:01.550" v="4"/>
          <pc:sldLayoutMkLst>
            <pc:docMk/>
            <pc:sldMasterMk cId="2408429758" sldId="2147483842"/>
            <pc:sldLayoutMk cId="1293736949" sldId="2147483846"/>
          </pc:sldLayoutMkLst>
        </pc:sldLayoutChg>
        <pc:sldLayoutChg chg="replId">
          <pc:chgData name="Avi Shoshan" userId="S::avi@earlysign.com::00d9c0e4-1fd5-45ef-a1a4-b454cc6b3668" providerId="AD" clId="Web-{F91D02AF-8656-DD7E-8516-C1EA0C5AA029}" dt="2019-11-07T10:02:01.550" v="4"/>
          <pc:sldLayoutMkLst>
            <pc:docMk/>
            <pc:sldMasterMk cId="2408429758" sldId="2147483842"/>
            <pc:sldLayoutMk cId="3865450444" sldId="2147483847"/>
          </pc:sldLayoutMkLst>
        </pc:sldLayoutChg>
        <pc:sldLayoutChg chg="replId">
          <pc:chgData name="Avi Shoshan" userId="S::avi@earlysign.com::00d9c0e4-1fd5-45ef-a1a4-b454cc6b3668" providerId="AD" clId="Web-{F91D02AF-8656-DD7E-8516-C1EA0C5AA029}" dt="2019-11-07T10:02:01.550" v="4"/>
          <pc:sldLayoutMkLst>
            <pc:docMk/>
            <pc:sldMasterMk cId="2408429758" sldId="2147483842"/>
            <pc:sldLayoutMk cId="207692041" sldId="2147483848"/>
          </pc:sldLayoutMkLst>
        </pc:sldLayoutChg>
        <pc:sldLayoutChg chg="replId">
          <pc:chgData name="Avi Shoshan" userId="S::avi@earlysign.com::00d9c0e4-1fd5-45ef-a1a4-b454cc6b3668" providerId="AD" clId="Web-{F91D02AF-8656-DD7E-8516-C1EA0C5AA029}" dt="2019-11-07T10:02:01.550" v="4"/>
          <pc:sldLayoutMkLst>
            <pc:docMk/>
            <pc:sldMasterMk cId="2408429758" sldId="2147483842"/>
            <pc:sldLayoutMk cId="553592721" sldId="2147483849"/>
          </pc:sldLayoutMkLst>
        </pc:sldLayoutChg>
        <pc:sldLayoutChg chg="replId">
          <pc:chgData name="Avi Shoshan" userId="S::avi@earlysign.com::00d9c0e4-1fd5-45ef-a1a4-b454cc6b3668" providerId="AD" clId="Web-{F91D02AF-8656-DD7E-8516-C1EA0C5AA029}" dt="2019-11-07T10:02:01.550" v="4"/>
          <pc:sldLayoutMkLst>
            <pc:docMk/>
            <pc:sldMasterMk cId="2408429758" sldId="2147483842"/>
            <pc:sldLayoutMk cId="1096182896" sldId="2147483850"/>
          </pc:sldLayoutMkLst>
        </pc:sldLayoutChg>
        <pc:sldLayoutChg chg="replId">
          <pc:chgData name="Avi Shoshan" userId="S::avi@earlysign.com::00d9c0e4-1fd5-45ef-a1a4-b454cc6b3668" providerId="AD" clId="Web-{F91D02AF-8656-DD7E-8516-C1EA0C5AA029}" dt="2019-11-07T10:02:01.550" v="4"/>
          <pc:sldLayoutMkLst>
            <pc:docMk/>
            <pc:sldMasterMk cId="2408429758" sldId="2147483842"/>
            <pc:sldLayoutMk cId="2938727501" sldId="2147483851"/>
          </pc:sldLayoutMkLst>
        </pc:sldLayoutChg>
        <pc:sldLayoutChg chg="replId">
          <pc:chgData name="Avi Shoshan" userId="S::avi@earlysign.com::00d9c0e4-1fd5-45ef-a1a4-b454cc6b3668" providerId="AD" clId="Web-{F91D02AF-8656-DD7E-8516-C1EA0C5AA029}" dt="2019-11-07T10:02:01.550" v="4"/>
          <pc:sldLayoutMkLst>
            <pc:docMk/>
            <pc:sldMasterMk cId="2408429758" sldId="2147483842"/>
            <pc:sldLayoutMk cId="174331060" sldId="2147483852"/>
          </pc:sldLayoutMkLst>
        </pc:sldLayoutChg>
        <pc:sldLayoutChg chg="replId">
          <pc:chgData name="Avi Shoshan" userId="S::avi@earlysign.com::00d9c0e4-1fd5-45ef-a1a4-b454cc6b3668" providerId="AD" clId="Web-{F91D02AF-8656-DD7E-8516-C1EA0C5AA029}" dt="2019-11-07T10:02:01.550" v="4"/>
          <pc:sldLayoutMkLst>
            <pc:docMk/>
            <pc:sldMasterMk cId="2408429758" sldId="2147483842"/>
            <pc:sldLayoutMk cId="2511204360" sldId="2147483853"/>
          </pc:sldLayoutMkLst>
        </pc:sldLayoutChg>
      </pc:sldMasterChg>
      <pc:sldMasterChg chg="add replId addSldLayout modSldLayout">
        <pc:chgData name="Avi Shoshan" userId="S::avi@earlysign.com::00d9c0e4-1fd5-45ef-a1a4-b454cc6b3668" providerId="AD" clId="Web-{F91D02AF-8656-DD7E-8516-C1EA0C5AA029}" dt="2019-11-07T10:02:01.550" v="4"/>
        <pc:sldMasterMkLst>
          <pc:docMk/>
          <pc:sldMasterMk cId="2415781106" sldId="2147483854"/>
        </pc:sldMasterMkLst>
        <pc:sldLayoutChg chg="add">
          <pc:chgData name="Avi Shoshan" userId="S::avi@earlysign.com::00d9c0e4-1fd5-45ef-a1a4-b454cc6b3668" providerId="AD" clId="Web-{F91D02AF-8656-DD7E-8516-C1EA0C5AA029}" dt="2019-11-07T09:57:52.504" v="0"/>
          <pc:sldLayoutMkLst>
            <pc:docMk/>
            <pc:sldMasterMk cId="2415781106" sldId="2147483854"/>
            <pc:sldLayoutMk cId="3085048212" sldId="2147483680"/>
          </pc:sldLayoutMkLst>
        </pc:sldLayoutChg>
        <pc:sldLayoutChg chg="add">
          <pc:chgData name="Avi Shoshan" userId="S::avi@earlysign.com::00d9c0e4-1fd5-45ef-a1a4-b454cc6b3668" providerId="AD" clId="Web-{F91D02AF-8656-DD7E-8516-C1EA0C5AA029}" dt="2019-11-07T09:57:52.504" v="0"/>
          <pc:sldLayoutMkLst>
            <pc:docMk/>
            <pc:sldMasterMk cId="2415781106" sldId="2147483854"/>
            <pc:sldLayoutMk cId="998473894" sldId="2147483681"/>
          </pc:sldLayoutMkLst>
        </pc:sldLayoutChg>
        <pc:sldLayoutChg chg="add">
          <pc:chgData name="Avi Shoshan" userId="S::avi@earlysign.com::00d9c0e4-1fd5-45ef-a1a4-b454cc6b3668" providerId="AD" clId="Web-{F91D02AF-8656-DD7E-8516-C1EA0C5AA029}" dt="2019-11-07T09:57:52.504" v="0"/>
          <pc:sldLayoutMkLst>
            <pc:docMk/>
            <pc:sldMasterMk cId="2415781106" sldId="2147483854"/>
            <pc:sldLayoutMk cId="4254322769" sldId="2147483682"/>
          </pc:sldLayoutMkLst>
        </pc:sldLayoutChg>
        <pc:sldLayoutChg chg="add">
          <pc:chgData name="Avi Shoshan" userId="S::avi@earlysign.com::00d9c0e4-1fd5-45ef-a1a4-b454cc6b3668" providerId="AD" clId="Web-{F91D02AF-8656-DD7E-8516-C1EA0C5AA029}" dt="2019-11-07T09:57:52.504" v="0"/>
          <pc:sldLayoutMkLst>
            <pc:docMk/>
            <pc:sldMasterMk cId="2415781106" sldId="2147483854"/>
            <pc:sldLayoutMk cId="1380436276" sldId="2147483683"/>
          </pc:sldLayoutMkLst>
        </pc:sldLayoutChg>
        <pc:sldLayoutChg chg="add">
          <pc:chgData name="Avi Shoshan" userId="S::avi@earlysign.com::00d9c0e4-1fd5-45ef-a1a4-b454cc6b3668" providerId="AD" clId="Web-{F91D02AF-8656-DD7E-8516-C1EA0C5AA029}" dt="2019-11-07T09:57:52.504" v="0"/>
          <pc:sldLayoutMkLst>
            <pc:docMk/>
            <pc:sldMasterMk cId="2415781106" sldId="2147483854"/>
            <pc:sldLayoutMk cId="3984089831" sldId="2147483684"/>
          </pc:sldLayoutMkLst>
        </pc:sldLayoutChg>
        <pc:sldLayoutChg chg="add">
          <pc:chgData name="Avi Shoshan" userId="S::avi@earlysign.com::00d9c0e4-1fd5-45ef-a1a4-b454cc6b3668" providerId="AD" clId="Web-{F91D02AF-8656-DD7E-8516-C1EA0C5AA029}" dt="2019-11-07T09:57:52.504" v="0"/>
          <pc:sldLayoutMkLst>
            <pc:docMk/>
            <pc:sldMasterMk cId="2415781106" sldId="2147483854"/>
            <pc:sldLayoutMk cId="2593507977" sldId="2147483685"/>
          </pc:sldLayoutMkLst>
        </pc:sldLayoutChg>
        <pc:sldLayoutChg chg="add">
          <pc:chgData name="Avi Shoshan" userId="S::avi@earlysign.com::00d9c0e4-1fd5-45ef-a1a4-b454cc6b3668" providerId="AD" clId="Web-{F91D02AF-8656-DD7E-8516-C1EA0C5AA029}" dt="2019-11-07T09:57:52.504" v="0"/>
          <pc:sldLayoutMkLst>
            <pc:docMk/>
            <pc:sldMasterMk cId="2415781106" sldId="2147483854"/>
            <pc:sldLayoutMk cId="3948930011" sldId="2147483686"/>
          </pc:sldLayoutMkLst>
        </pc:sldLayoutChg>
        <pc:sldLayoutChg chg="add">
          <pc:chgData name="Avi Shoshan" userId="S::avi@earlysign.com::00d9c0e4-1fd5-45ef-a1a4-b454cc6b3668" providerId="AD" clId="Web-{F91D02AF-8656-DD7E-8516-C1EA0C5AA029}" dt="2019-11-07T09:57:52.504" v="0"/>
          <pc:sldLayoutMkLst>
            <pc:docMk/>
            <pc:sldMasterMk cId="2415781106" sldId="2147483854"/>
            <pc:sldLayoutMk cId="515928817" sldId="2147483687"/>
          </pc:sldLayoutMkLst>
        </pc:sldLayoutChg>
        <pc:sldLayoutChg chg="add">
          <pc:chgData name="Avi Shoshan" userId="S::avi@earlysign.com::00d9c0e4-1fd5-45ef-a1a4-b454cc6b3668" providerId="AD" clId="Web-{F91D02AF-8656-DD7E-8516-C1EA0C5AA029}" dt="2019-11-07T09:57:52.504" v="0"/>
          <pc:sldLayoutMkLst>
            <pc:docMk/>
            <pc:sldMasterMk cId="2415781106" sldId="2147483854"/>
            <pc:sldLayoutMk cId="3141968267" sldId="2147483688"/>
          </pc:sldLayoutMkLst>
        </pc:sldLayoutChg>
        <pc:sldLayoutChg chg="add">
          <pc:chgData name="Avi Shoshan" userId="S::avi@earlysign.com::00d9c0e4-1fd5-45ef-a1a4-b454cc6b3668" providerId="AD" clId="Web-{F91D02AF-8656-DD7E-8516-C1EA0C5AA029}" dt="2019-11-07T09:57:52.504" v="0"/>
          <pc:sldLayoutMkLst>
            <pc:docMk/>
            <pc:sldMasterMk cId="2415781106" sldId="2147483854"/>
            <pc:sldLayoutMk cId="1811296921" sldId="2147483689"/>
          </pc:sldLayoutMkLst>
        </pc:sldLayoutChg>
        <pc:sldLayoutChg chg="add">
          <pc:chgData name="Avi Shoshan" userId="S::avi@earlysign.com::00d9c0e4-1fd5-45ef-a1a4-b454cc6b3668" providerId="AD" clId="Web-{F91D02AF-8656-DD7E-8516-C1EA0C5AA029}" dt="2019-11-07T09:57:52.504" v="0"/>
          <pc:sldLayoutMkLst>
            <pc:docMk/>
            <pc:sldMasterMk cId="2415781106" sldId="2147483854"/>
            <pc:sldLayoutMk cId="3956742570" sldId="2147483690"/>
          </pc:sldLayoutMkLst>
        </pc:sldLayoutChg>
        <pc:sldLayoutChg chg="add">
          <pc:chgData name="Avi Shoshan" userId="S::avi@earlysign.com::00d9c0e4-1fd5-45ef-a1a4-b454cc6b3668" providerId="AD" clId="Web-{F91D02AF-8656-DD7E-8516-C1EA0C5AA029}" dt="2019-11-07T09:57:52.504" v="0"/>
          <pc:sldLayoutMkLst>
            <pc:docMk/>
            <pc:sldMasterMk cId="2415781106" sldId="2147483854"/>
            <pc:sldLayoutMk cId="1337541057" sldId="2147483691"/>
          </pc:sldLayoutMkLst>
        </pc:sldLayoutChg>
        <pc:sldLayoutChg chg="add replId">
          <pc:chgData name="Avi Shoshan" userId="S::avi@earlysign.com::00d9c0e4-1fd5-45ef-a1a4-b454cc6b3668" providerId="AD" clId="Web-{F91D02AF-8656-DD7E-8516-C1EA0C5AA029}" dt="2019-11-07T10:02:01.550" v="4"/>
          <pc:sldLayoutMkLst>
            <pc:docMk/>
            <pc:sldMasterMk cId="2415781106" sldId="2147483854"/>
            <pc:sldLayoutMk cId="811948974" sldId="2147483855"/>
          </pc:sldLayoutMkLst>
        </pc:sldLayoutChg>
        <pc:sldLayoutChg chg="add replId">
          <pc:chgData name="Avi Shoshan" userId="S::avi@earlysign.com::00d9c0e4-1fd5-45ef-a1a4-b454cc6b3668" providerId="AD" clId="Web-{F91D02AF-8656-DD7E-8516-C1EA0C5AA029}" dt="2019-11-07T10:02:01.550" v="4"/>
          <pc:sldLayoutMkLst>
            <pc:docMk/>
            <pc:sldMasterMk cId="2415781106" sldId="2147483854"/>
            <pc:sldLayoutMk cId="2469411465" sldId="2147483856"/>
          </pc:sldLayoutMkLst>
        </pc:sldLayoutChg>
        <pc:sldLayoutChg chg="add replId">
          <pc:chgData name="Avi Shoshan" userId="S::avi@earlysign.com::00d9c0e4-1fd5-45ef-a1a4-b454cc6b3668" providerId="AD" clId="Web-{F91D02AF-8656-DD7E-8516-C1EA0C5AA029}" dt="2019-11-07T10:02:01.550" v="4"/>
          <pc:sldLayoutMkLst>
            <pc:docMk/>
            <pc:sldMasterMk cId="2415781106" sldId="2147483854"/>
            <pc:sldLayoutMk cId="2447672469" sldId="2147483857"/>
          </pc:sldLayoutMkLst>
        </pc:sldLayoutChg>
        <pc:sldLayoutChg chg="add replId">
          <pc:chgData name="Avi Shoshan" userId="S::avi@earlysign.com::00d9c0e4-1fd5-45ef-a1a4-b454cc6b3668" providerId="AD" clId="Web-{F91D02AF-8656-DD7E-8516-C1EA0C5AA029}" dt="2019-11-07T10:02:01.550" v="4"/>
          <pc:sldLayoutMkLst>
            <pc:docMk/>
            <pc:sldMasterMk cId="2415781106" sldId="2147483854"/>
            <pc:sldLayoutMk cId="3090396776" sldId="2147483858"/>
          </pc:sldLayoutMkLst>
        </pc:sldLayoutChg>
        <pc:sldLayoutChg chg="add replId">
          <pc:chgData name="Avi Shoshan" userId="S::avi@earlysign.com::00d9c0e4-1fd5-45ef-a1a4-b454cc6b3668" providerId="AD" clId="Web-{F91D02AF-8656-DD7E-8516-C1EA0C5AA029}" dt="2019-11-07T10:02:01.550" v="4"/>
          <pc:sldLayoutMkLst>
            <pc:docMk/>
            <pc:sldMasterMk cId="2415781106" sldId="2147483854"/>
            <pc:sldLayoutMk cId="570079872" sldId="2147483859"/>
          </pc:sldLayoutMkLst>
        </pc:sldLayoutChg>
        <pc:sldLayoutChg chg="add replId">
          <pc:chgData name="Avi Shoshan" userId="S::avi@earlysign.com::00d9c0e4-1fd5-45ef-a1a4-b454cc6b3668" providerId="AD" clId="Web-{F91D02AF-8656-DD7E-8516-C1EA0C5AA029}" dt="2019-11-07T10:02:01.550" v="4"/>
          <pc:sldLayoutMkLst>
            <pc:docMk/>
            <pc:sldMasterMk cId="2415781106" sldId="2147483854"/>
            <pc:sldLayoutMk cId="569933444" sldId="2147483860"/>
          </pc:sldLayoutMkLst>
        </pc:sldLayoutChg>
        <pc:sldLayoutChg chg="add replId">
          <pc:chgData name="Avi Shoshan" userId="S::avi@earlysign.com::00d9c0e4-1fd5-45ef-a1a4-b454cc6b3668" providerId="AD" clId="Web-{F91D02AF-8656-DD7E-8516-C1EA0C5AA029}" dt="2019-11-07T10:02:01.550" v="4"/>
          <pc:sldLayoutMkLst>
            <pc:docMk/>
            <pc:sldMasterMk cId="2415781106" sldId="2147483854"/>
            <pc:sldLayoutMk cId="338890536" sldId="2147483861"/>
          </pc:sldLayoutMkLst>
        </pc:sldLayoutChg>
      </pc:sldMasterChg>
      <pc:sldMasterChg chg="add addSldLayout">
        <pc:chgData name="Avi Shoshan" userId="S::avi@earlysign.com::00d9c0e4-1fd5-45ef-a1a4-b454cc6b3668" providerId="AD" clId="Web-{F91D02AF-8656-DD7E-8516-C1EA0C5AA029}" dt="2019-11-07T10:02:01.550" v="4"/>
        <pc:sldMasterMkLst>
          <pc:docMk/>
          <pc:sldMasterMk cId="2011869009" sldId="2147483862"/>
        </pc:sldMasterMkLst>
        <pc:sldLayoutChg chg="add">
          <pc:chgData name="Avi Shoshan" userId="S::avi@earlysign.com::00d9c0e4-1fd5-45ef-a1a4-b454cc6b3668" providerId="AD" clId="Web-{F91D02AF-8656-DD7E-8516-C1EA0C5AA029}" dt="2019-11-07T10:02:01.550" v="4"/>
          <pc:sldLayoutMkLst>
            <pc:docMk/>
            <pc:sldMasterMk cId="2011869009" sldId="2147483862"/>
            <pc:sldLayoutMk cId="3075277557" sldId="2147483679"/>
          </pc:sldLayoutMkLst>
        </pc:sldLayoutChg>
        <pc:sldLayoutChg chg="add">
          <pc:chgData name="Avi Shoshan" userId="S::avi@earlysign.com::00d9c0e4-1fd5-45ef-a1a4-b454cc6b3668" providerId="AD" clId="Web-{F91D02AF-8656-DD7E-8516-C1EA0C5AA029}" dt="2019-11-07T10:02:01.550" v="4"/>
          <pc:sldLayoutMkLst>
            <pc:docMk/>
            <pc:sldMasterMk cId="2011869009" sldId="2147483862"/>
            <pc:sldLayoutMk cId="120872477" sldId="2147483863"/>
          </pc:sldLayoutMkLst>
        </pc:sldLayoutChg>
        <pc:sldLayoutChg chg="add">
          <pc:chgData name="Avi Shoshan" userId="S::avi@earlysign.com::00d9c0e4-1fd5-45ef-a1a4-b454cc6b3668" providerId="AD" clId="Web-{F91D02AF-8656-DD7E-8516-C1EA0C5AA029}" dt="2019-11-07T10:02:01.550" v="4"/>
          <pc:sldLayoutMkLst>
            <pc:docMk/>
            <pc:sldMasterMk cId="2011869009" sldId="2147483862"/>
            <pc:sldLayoutMk cId="1738978556" sldId="2147483864"/>
          </pc:sldLayoutMkLst>
        </pc:sldLayoutChg>
        <pc:sldLayoutChg chg="add">
          <pc:chgData name="Avi Shoshan" userId="S::avi@earlysign.com::00d9c0e4-1fd5-45ef-a1a4-b454cc6b3668" providerId="AD" clId="Web-{F91D02AF-8656-DD7E-8516-C1EA0C5AA029}" dt="2019-11-07T10:02:01.550" v="4"/>
          <pc:sldLayoutMkLst>
            <pc:docMk/>
            <pc:sldMasterMk cId="2011869009" sldId="2147483862"/>
            <pc:sldLayoutMk cId="3727794078" sldId="2147483865"/>
          </pc:sldLayoutMkLst>
        </pc:sldLayoutChg>
        <pc:sldLayoutChg chg="add">
          <pc:chgData name="Avi Shoshan" userId="S::avi@earlysign.com::00d9c0e4-1fd5-45ef-a1a4-b454cc6b3668" providerId="AD" clId="Web-{F91D02AF-8656-DD7E-8516-C1EA0C5AA029}" dt="2019-11-07T10:02:01.550" v="4"/>
          <pc:sldLayoutMkLst>
            <pc:docMk/>
            <pc:sldMasterMk cId="2011869009" sldId="2147483862"/>
            <pc:sldLayoutMk cId="4058965412" sldId="2147483866"/>
          </pc:sldLayoutMkLst>
        </pc:sldLayoutChg>
        <pc:sldLayoutChg chg="add">
          <pc:chgData name="Avi Shoshan" userId="S::avi@earlysign.com::00d9c0e4-1fd5-45ef-a1a4-b454cc6b3668" providerId="AD" clId="Web-{F91D02AF-8656-DD7E-8516-C1EA0C5AA029}" dt="2019-11-07T10:02:01.550" v="4"/>
          <pc:sldLayoutMkLst>
            <pc:docMk/>
            <pc:sldMasterMk cId="2011869009" sldId="2147483862"/>
            <pc:sldLayoutMk cId="375978813" sldId="2147483867"/>
          </pc:sldLayoutMkLst>
        </pc:sldLayoutChg>
        <pc:sldLayoutChg chg="add">
          <pc:chgData name="Avi Shoshan" userId="S::avi@earlysign.com::00d9c0e4-1fd5-45ef-a1a4-b454cc6b3668" providerId="AD" clId="Web-{F91D02AF-8656-DD7E-8516-C1EA0C5AA029}" dt="2019-11-07T10:02:01.550" v="4"/>
          <pc:sldLayoutMkLst>
            <pc:docMk/>
            <pc:sldMasterMk cId="2011869009" sldId="2147483862"/>
            <pc:sldLayoutMk cId="1610719286" sldId="2147483868"/>
          </pc:sldLayoutMkLst>
        </pc:sldLayoutChg>
        <pc:sldLayoutChg chg="add">
          <pc:chgData name="Avi Shoshan" userId="S::avi@earlysign.com::00d9c0e4-1fd5-45ef-a1a4-b454cc6b3668" providerId="AD" clId="Web-{F91D02AF-8656-DD7E-8516-C1EA0C5AA029}" dt="2019-11-07T10:02:01.550" v="4"/>
          <pc:sldLayoutMkLst>
            <pc:docMk/>
            <pc:sldMasterMk cId="2011869009" sldId="2147483862"/>
            <pc:sldLayoutMk cId="3090345479" sldId="2147483869"/>
          </pc:sldLayoutMkLst>
        </pc:sldLayoutChg>
        <pc:sldLayoutChg chg="add">
          <pc:chgData name="Avi Shoshan" userId="S::avi@earlysign.com::00d9c0e4-1fd5-45ef-a1a4-b454cc6b3668" providerId="AD" clId="Web-{F91D02AF-8656-DD7E-8516-C1EA0C5AA029}" dt="2019-11-07T10:02:01.550" v="4"/>
          <pc:sldLayoutMkLst>
            <pc:docMk/>
            <pc:sldMasterMk cId="2011869009" sldId="2147483862"/>
            <pc:sldLayoutMk cId="365387124" sldId="2147483870"/>
          </pc:sldLayoutMkLst>
        </pc:sldLayoutChg>
        <pc:sldLayoutChg chg="add">
          <pc:chgData name="Avi Shoshan" userId="S::avi@earlysign.com::00d9c0e4-1fd5-45ef-a1a4-b454cc6b3668" providerId="AD" clId="Web-{F91D02AF-8656-DD7E-8516-C1EA0C5AA029}" dt="2019-11-07T10:02:01.550" v="4"/>
          <pc:sldLayoutMkLst>
            <pc:docMk/>
            <pc:sldMasterMk cId="2011869009" sldId="2147483862"/>
            <pc:sldLayoutMk cId="4206504615" sldId="2147483871"/>
          </pc:sldLayoutMkLst>
        </pc:sldLayoutChg>
        <pc:sldLayoutChg chg="add">
          <pc:chgData name="Avi Shoshan" userId="S::avi@earlysign.com::00d9c0e4-1fd5-45ef-a1a4-b454cc6b3668" providerId="AD" clId="Web-{F91D02AF-8656-DD7E-8516-C1EA0C5AA029}" dt="2019-11-07T10:02:01.550" v="4"/>
          <pc:sldLayoutMkLst>
            <pc:docMk/>
            <pc:sldMasterMk cId="2011869009" sldId="2147483862"/>
            <pc:sldLayoutMk cId="704516833" sldId="2147483872"/>
          </pc:sldLayoutMkLst>
        </pc:sldLayoutChg>
        <pc:sldLayoutChg chg="add">
          <pc:chgData name="Avi Shoshan" userId="S::avi@earlysign.com::00d9c0e4-1fd5-45ef-a1a4-b454cc6b3668" providerId="AD" clId="Web-{F91D02AF-8656-DD7E-8516-C1EA0C5AA029}" dt="2019-11-07T10:02:01.550" v="4"/>
          <pc:sldLayoutMkLst>
            <pc:docMk/>
            <pc:sldMasterMk cId="2011869009" sldId="2147483862"/>
            <pc:sldLayoutMk cId="424117632" sldId="2147483873"/>
          </pc:sldLayoutMkLst>
        </pc:sldLayoutChg>
        <pc:sldLayoutChg chg="add">
          <pc:chgData name="Avi Shoshan" userId="S::avi@earlysign.com::00d9c0e4-1fd5-45ef-a1a4-b454cc6b3668" providerId="AD" clId="Web-{F91D02AF-8656-DD7E-8516-C1EA0C5AA029}" dt="2019-11-07T10:02:01.550" v="4"/>
          <pc:sldLayoutMkLst>
            <pc:docMk/>
            <pc:sldMasterMk cId="2011869009" sldId="2147483862"/>
            <pc:sldLayoutMk cId="389931653" sldId="2147483874"/>
          </pc:sldLayoutMkLst>
        </pc:sldLayoutChg>
        <pc:sldLayoutChg chg="add">
          <pc:chgData name="Avi Shoshan" userId="S::avi@earlysign.com::00d9c0e4-1fd5-45ef-a1a4-b454cc6b3668" providerId="AD" clId="Web-{F91D02AF-8656-DD7E-8516-C1EA0C5AA029}" dt="2019-11-07T10:02:01.550" v="4"/>
          <pc:sldLayoutMkLst>
            <pc:docMk/>
            <pc:sldMasterMk cId="2011869009" sldId="2147483862"/>
            <pc:sldLayoutMk cId="1001807226" sldId="2147483875"/>
          </pc:sldLayoutMkLst>
        </pc:sldLayoutChg>
        <pc:sldLayoutChg chg="add">
          <pc:chgData name="Avi Shoshan" userId="S::avi@earlysign.com::00d9c0e4-1fd5-45ef-a1a4-b454cc6b3668" providerId="AD" clId="Web-{F91D02AF-8656-DD7E-8516-C1EA0C5AA029}" dt="2019-11-07T10:02:01.550" v="4"/>
          <pc:sldLayoutMkLst>
            <pc:docMk/>
            <pc:sldMasterMk cId="2011869009" sldId="2147483862"/>
            <pc:sldLayoutMk cId="3546228336" sldId="2147483876"/>
          </pc:sldLayoutMkLst>
        </pc:sldLayoutChg>
        <pc:sldLayoutChg chg="add">
          <pc:chgData name="Avi Shoshan" userId="S::avi@earlysign.com::00d9c0e4-1fd5-45ef-a1a4-b454cc6b3668" providerId="AD" clId="Web-{F91D02AF-8656-DD7E-8516-C1EA0C5AA029}" dt="2019-11-07T10:02:01.550" v="4"/>
          <pc:sldLayoutMkLst>
            <pc:docMk/>
            <pc:sldMasterMk cId="2011869009" sldId="2147483862"/>
            <pc:sldLayoutMk cId="2420341571" sldId="2147483877"/>
          </pc:sldLayoutMkLst>
        </pc:sldLayoutChg>
        <pc:sldLayoutChg chg="add">
          <pc:chgData name="Avi Shoshan" userId="S::avi@earlysign.com::00d9c0e4-1fd5-45ef-a1a4-b454cc6b3668" providerId="AD" clId="Web-{F91D02AF-8656-DD7E-8516-C1EA0C5AA029}" dt="2019-11-07T10:02:01.550" v="4"/>
          <pc:sldLayoutMkLst>
            <pc:docMk/>
            <pc:sldMasterMk cId="2011869009" sldId="2147483862"/>
            <pc:sldLayoutMk cId="1403666431" sldId="2147483878"/>
          </pc:sldLayoutMkLst>
        </pc:sldLayoutChg>
        <pc:sldLayoutChg chg="add">
          <pc:chgData name="Avi Shoshan" userId="S::avi@earlysign.com::00d9c0e4-1fd5-45ef-a1a4-b454cc6b3668" providerId="AD" clId="Web-{F91D02AF-8656-DD7E-8516-C1EA0C5AA029}" dt="2019-11-07T10:02:01.550" v="4"/>
          <pc:sldLayoutMkLst>
            <pc:docMk/>
            <pc:sldMasterMk cId="2011869009" sldId="2147483862"/>
            <pc:sldLayoutMk cId="1190229810" sldId="2147483879"/>
          </pc:sldLayoutMkLst>
        </pc:sldLayoutChg>
        <pc:sldLayoutChg chg="add">
          <pc:chgData name="Avi Shoshan" userId="S::avi@earlysign.com::00d9c0e4-1fd5-45ef-a1a4-b454cc6b3668" providerId="AD" clId="Web-{F91D02AF-8656-DD7E-8516-C1EA0C5AA029}" dt="2019-11-07T10:02:01.550" v="4"/>
          <pc:sldLayoutMkLst>
            <pc:docMk/>
            <pc:sldMasterMk cId="2011869009" sldId="2147483862"/>
            <pc:sldLayoutMk cId="3900526704" sldId="2147483880"/>
          </pc:sldLayoutMkLst>
        </pc:sldLayoutChg>
      </pc:sldMasterChg>
    </pc:docChg>
  </pc:docChgLst>
  <pc:docChgLst>
    <pc:chgData name="Avi Shoshan" userId="S::avi@earlysign.com::00d9c0e4-1fd5-45ef-a1a4-b454cc6b3668" providerId="AD" clId="Web-{1F676255-AE68-8A86-191F-D03A1AFA1744}"/>
    <pc:docChg chg="addSld delSld modSld addMainMaster modMainMaster">
      <pc:chgData name="Avi Shoshan" userId="S::avi@earlysign.com::00d9c0e4-1fd5-45ef-a1a4-b454cc6b3668" providerId="AD" clId="Web-{1F676255-AE68-8A86-191F-D03A1AFA1744}" dt="2019-11-07T09:26:53.086" v="60"/>
      <pc:docMkLst>
        <pc:docMk/>
      </pc:docMkLst>
      <pc:sldChg chg="modSp">
        <pc:chgData name="Avi Shoshan" userId="S::avi@earlysign.com::00d9c0e4-1fd5-45ef-a1a4-b454cc6b3668" providerId="AD" clId="Web-{1F676255-AE68-8A86-191F-D03A1AFA1744}" dt="2019-11-07T09:24:18.695" v="34" actId="20577"/>
        <pc:sldMkLst>
          <pc:docMk/>
          <pc:sldMk cId="2507857225" sldId="257"/>
        </pc:sldMkLst>
        <pc:spChg chg="mod">
          <ac:chgData name="Avi Shoshan" userId="S::avi@earlysign.com::00d9c0e4-1fd5-45ef-a1a4-b454cc6b3668" providerId="AD" clId="Web-{1F676255-AE68-8A86-191F-D03A1AFA1744}" dt="2019-11-07T09:24:13.476" v="26" actId="20577"/>
          <ac:spMkLst>
            <pc:docMk/>
            <pc:sldMk cId="2507857225" sldId="257"/>
            <ac:spMk id="4" creationId="{00000000-0000-0000-0000-000000000000}"/>
          </ac:spMkLst>
        </pc:spChg>
        <pc:spChg chg="mod">
          <ac:chgData name="Avi Shoshan" userId="S::avi@earlysign.com::00d9c0e4-1fd5-45ef-a1a4-b454cc6b3668" providerId="AD" clId="Web-{1F676255-AE68-8A86-191F-D03A1AFA1744}" dt="2019-11-07T09:24:18.695" v="34" actId="20577"/>
          <ac:spMkLst>
            <pc:docMk/>
            <pc:sldMk cId="2507857225" sldId="257"/>
            <ac:spMk id="5" creationId="{00000000-0000-0000-0000-000000000000}"/>
          </ac:spMkLst>
        </pc:spChg>
      </pc:sldChg>
      <pc:sldChg chg="add">
        <pc:chgData name="Avi Shoshan" userId="S::avi@earlysign.com::00d9c0e4-1fd5-45ef-a1a4-b454cc6b3668" providerId="AD" clId="Web-{1F676255-AE68-8A86-191F-D03A1AFA1744}" dt="2019-11-07T09:26:08.085" v="53"/>
        <pc:sldMkLst>
          <pc:docMk/>
          <pc:sldMk cId="1145735837" sldId="286"/>
        </pc:sldMkLst>
      </pc:sldChg>
      <pc:sldChg chg="del">
        <pc:chgData name="Avi Shoshan" userId="S::avi@earlysign.com::00d9c0e4-1fd5-45ef-a1a4-b454cc6b3668" providerId="AD" clId="Web-{1F676255-AE68-8A86-191F-D03A1AFA1744}" dt="2019-11-07T09:25:11.304" v="52"/>
        <pc:sldMkLst>
          <pc:docMk/>
          <pc:sldMk cId="4231207814" sldId="286"/>
        </pc:sldMkLst>
      </pc:sldChg>
      <pc:sldChg chg="add">
        <pc:chgData name="Avi Shoshan" userId="S::avi@earlysign.com::00d9c0e4-1fd5-45ef-a1a4-b454cc6b3668" providerId="AD" clId="Web-{1F676255-AE68-8A86-191F-D03A1AFA1744}" dt="2019-11-07T09:26:08.335" v="54"/>
        <pc:sldMkLst>
          <pc:docMk/>
          <pc:sldMk cId="558003226" sldId="287"/>
        </pc:sldMkLst>
      </pc:sldChg>
      <pc:sldChg chg="del">
        <pc:chgData name="Avi Shoshan" userId="S::avi@earlysign.com::00d9c0e4-1fd5-45ef-a1a4-b454cc6b3668" providerId="AD" clId="Web-{1F676255-AE68-8A86-191F-D03A1AFA1744}" dt="2019-11-07T09:25:11.148" v="51"/>
        <pc:sldMkLst>
          <pc:docMk/>
          <pc:sldMk cId="1473080536" sldId="287"/>
        </pc:sldMkLst>
      </pc:sldChg>
      <pc:sldChg chg="add">
        <pc:chgData name="Avi Shoshan" userId="S::avi@earlysign.com::00d9c0e4-1fd5-45ef-a1a4-b454cc6b3668" providerId="AD" clId="Web-{1F676255-AE68-8A86-191F-D03A1AFA1744}" dt="2019-11-07T09:26:08.601" v="55"/>
        <pc:sldMkLst>
          <pc:docMk/>
          <pc:sldMk cId="403057433" sldId="288"/>
        </pc:sldMkLst>
      </pc:sldChg>
      <pc:sldChg chg="del">
        <pc:chgData name="Avi Shoshan" userId="S::avi@earlysign.com::00d9c0e4-1fd5-45ef-a1a4-b454cc6b3668" providerId="AD" clId="Web-{1F676255-AE68-8A86-191F-D03A1AFA1744}" dt="2019-11-07T09:25:11.148" v="50"/>
        <pc:sldMkLst>
          <pc:docMk/>
          <pc:sldMk cId="461264397" sldId="288"/>
        </pc:sldMkLst>
      </pc:sldChg>
      <pc:sldChg chg="del">
        <pc:chgData name="Avi Shoshan" userId="S::avi@earlysign.com::00d9c0e4-1fd5-45ef-a1a4-b454cc6b3668" providerId="AD" clId="Web-{1F676255-AE68-8A86-191F-D03A1AFA1744}" dt="2019-11-07T09:25:10.976" v="49"/>
        <pc:sldMkLst>
          <pc:docMk/>
          <pc:sldMk cId="665804068" sldId="289"/>
        </pc:sldMkLst>
      </pc:sldChg>
      <pc:sldChg chg="add">
        <pc:chgData name="Avi Shoshan" userId="S::avi@earlysign.com::00d9c0e4-1fd5-45ef-a1a4-b454cc6b3668" providerId="AD" clId="Web-{1F676255-AE68-8A86-191F-D03A1AFA1744}" dt="2019-11-07T09:26:52.258" v="56"/>
        <pc:sldMkLst>
          <pc:docMk/>
          <pc:sldMk cId="4192581754" sldId="289"/>
        </pc:sldMkLst>
      </pc:sldChg>
      <pc:sldChg chg="del">
        <pc:chgData name="Avi Shoshan" userId="S::avi@earlysign.com::00d9c0e4-1fd5-45ef-a1a4-b454cc6b3668" providerId="AD" clId="Web-{1F676255-AE68-8A86-191F-D03A1AFA1744}" dt="2019-11-07T09:25:10.945" v="48"/>
        <pc:sldMkLst>
          <pc:docMk/>
          <pc:sldMk cId="1330218165" sldId="290"/>
        </pc:sldMkLst>
      </pc:sldChg>
      <pc:sldChg chg="add">
        <pc:chgData name="Avi Shoshan" userId="S::avi@earlysign.com::00d9c0e4-1fd5-45ef-a1a4-b454cc6b3668" providerId="AD" clId="Web-{1F676255-AE68-8A86-191F-D03A1AFA1744}" dt="2019-11-07T09:26:52.523" v="57"/>
        <pc:sldMkLst>
          <pc:docMk/>
          <pc:sldMk cId="2757886804" sldId="290"/>
        </pc:sldMkLst>
      </pc:sldChg>
      <pc:sldChg chg="add">
        <pc:chgData name="Avi Shoshan" userId="S::avi@earlysign.com::00d9c0e4-1fd5-45ef-a1a4-b454cc6b3668" providerId="AD" clId="Web-{1F676255-AE68-8A86-191F-D03A1AFA1744}" dt="2019-11-07T09:26:52.773" v="58"/>
        <pc:sldMkLst>
          <pc:docMk/>
          <pc:sldMk cId="2453569554" sldId="291"/>
        </pc:sldMkLst>
      </pc:sldChg>
      <pc:sldChg chg="del">
        <pc:chgData name="Avi Shoshan" userId="S::avi@earlysign.com::00d9c0e4-1fd5-45ef-a1a4-b454cc6b3668" providerId="AD" clId="Web-{1F676255-AE68-8A86-191F-D03A1AFA1744}" dt="2019-11-07T09:25:10.695" v="45"/>
        <pc:sldMkLst>
          <pc:docMk/>
          <pc:sldMk cId="4172458613" sldId="291"/>
        </pc:sldMkLst>
      </pc:sldChg>
      <pc:sldChg chg="del">
        <pc:chgData name="Avi Shoshan" userId="S::avi@earlysign.com::00d9c0e4-1fd5-45ef-a1a4-b454cc6b3668" providerId="AD" clId="Web-{1F676255-AE68-8A86-191F-D03A1AFA1744}" dt="2019-11-07T09:25:10.570" v="44"/>
        <pc:sldMkLst>
          <pc:docMk/>
          <pc:sldMk cId="253831507" sldId="292"/>
        </pc:sldMkLst>
      </pc:sldChg>
      <pc:sldChg chg="add">
        <pc:chgData name="Avi Shoshan" userId="S::avi@earlysign.com::00d9c0e4-1fd5-45ef-a1a4-b454cc6b3668" providerId="AD" clId="Web-{1F676255-AE68-8A86-191F-D03A1AFA1744}" dt="2019-11-07T09:26:52.945" v="59"/>
        <pc:sldMkLst>
          <pc:docMk/>
          <pc:sldMk cId="2490313534" sldId="292"/>
        </pc:sldMkLst>
      </pc:sldChg>
      <pc:sldChg chg="del">
        <pc:chgData name="Avi Shoshan" userId="S::avi@earlysign.com::00d9c0e4-1fd5-45ef-a1a4-b454cc6b3668" providerId="AD" clId="Web-{1F676255-AE68-8A86-191F-D03A1AFA1744}" dt="2019-11-07T09:25:10.554" v="43"/>
        <pc:sldMkLst>
          <pc:docMk/>
          <pc:sldMk cId="798069484" sldId="293"/>
        </pc:sldMkLst>
      </pc:sldChg>
      <pc:sldChg chg="add">
        <pc:chgData name="Avi Shoshan" userId="S::avi@earlysign.com::00d9c0e4-1fd5-45ef-a1a4-b454cc6b3668" providerId="AD" clId="Web-{1F676255-AE68-8A86-191F-D03A1AFA1744}" dt="2019-11-07T09:26:53.086" v="60"/>
        <pc:sldMkLst>
          <pc:docMk/>
          <pc:sldMk cId="3839111499" sldId="293"/>
        </pc:sldMkLst>
      </pc:sldChg>
      <pc:sldChg chg="del">
        <pc:chgData name="Avi Shoshan" userId="S::avi@earlysign.com::00d9c0e4-1fd5-45ef-a1a4-b454cc6b3668" providerId="AD" clId="Web-{1F676255-AE68-8A86-191F-D03A1AFA1744}" dt="2019-11-07T09:25:10.429" v="42"/>
        <pc:sldMkLst>
          <pc:docMk/>
          <pc:sldMk cId="1506850835" sldId="294"/>
        </pc:sldMkLst>
      </pc:sldChg>
      <pc:sldChg chg="del">
        <pc:chgData name="Avi Shoshan" userId="S::avi@earlysign.com::00d9c0e4-1fd5-45ef-a1a4-b454cc6b3668" providerId="AD" clId="Web-{1F676255-AE68-8A86-191F-D03A1AFA1744}" dt="2019-11-07T09:25:10.429" v="39"/>
        <pc:sldMkLst>
          <pc:docMk/>
          <pc:sldMk cId="694780361" sldId="295"/>
        </pc:sldMkLst>
      </pc:sldChg>
      <pc:sldChg chg="del">
        <pc:chgData name="Avi Shoshan" userId="S::avi@earlysign.com::00d9c0e4-1fd5-45ef-a1a4-b454cc6b3668" providerId="AD" clId="Web-{1F676255-AE68-8A86-191F-D03A1AFA1744}" dt="2019-11-07T09:25:10.429" v="38"/>
        <pc:sldMkLst>
          <pc:docMk/>
          <pc:sldMk cId="2236923285" sldId="296"/>
        </pc:sldMkLst>
      </pc:sldChg>
      <pc:sldChg chg="del">
        <pc:chgData name="Avi Shoshan" userId="S::avi@earlysign.com::00d9c0e4-1fd5-45ef-a1a4-b454cc6b3668" providerId="AD" clId="Web-{1F676255-AE68-8A86-191F-D03A1AFA1744}" dt="2019-11-07T09:25:10.429" v="41"/>
        <pc:sldMkLst>
          <pc:docMk/>
          <pc:sldMk cId="443454111" sldId="297"/>
        </pc:sldMkLst>
      </pc:sldChg>
      <pc:sldChg chg="del">
        <pc:chgData name="Avi Shoshan" userId="S::avi@earlysign.com::00d9c0e4-1fd5-45ef-a1a4-b454cc6b3668" providerId="AD" clId="Web-{1F676255-AE68-8A86-191F-D03A1AFA1744}" dt="2019-11-07T09:25:10.429" v="40"/>
        <pc:sldMkLst>
          <pc:docMk/>
          <pc:sldMk cId="2859350049" sldId="298"/>
        </pc:sldMkLst>
      </pc:sldChg>
      <pc:sldChg chg="del">
        <pc:chgData name="Avi Shoshan" userId="S::avi@earlysign.com::00d9c0e4-1fd5-45ef-a1a4-b454cc6b3668" providerId="AD" clId="Web-{1F676255-AE68-8A86-191F-D03A1AFA1744}" dt="2019-11-07T09:25:10.429" v="37"/>
        <pc:sldMkLst>
          <pc:docMk/>
          <pc:sldMk cId="814615320" sldId="299"/>
        </pc:sldMkLst>
      </pc:sldChg>
      <pc:sldChg chg="del">
        <pc:chgData name="Avi Shoshan" userId="S::avi@earlysign.com::00d9c0e4-1fd5-45ef-a1a4-b454cc6b3668" providerId="AD" clId="Web-{1F676255-AE68-8A86-191F-D03A1AFA1744}" dt="2019-11-07T09:25:10.929" v="47"/>
        <pc:sldMkLst>
          <pc:docMk/>
          <pc:sldMk cId="4118683313" sldId="300"/>
        </pc:sldMkLst>
      </pc:sldChg>
      <pc:sldChg chg="del">
        <pc:chgData name="Avi Shoshan" userId="S::avi@earlysign.com::00d9c0e4-1fd5-45ef-a1a4-b454cc6b3668" providerId="AD" clId="Web-{1F676255-AE68-8A86-191F-D03A1AFA1744}" dt="2019-11-07T09:25:10.773" v="46"/>
        <pc:sldMkLst>
          <pc:docMk/>
          <pc:sldMk cId="2867436336" sldId="301"/>
        </pc:sldMkLst>
      </pc:sldChg>
      <pc:sldMasterChg chg="modSldLayout">
        <pc:chgData name="Avi Shoshan" userId="S::avi@earlysign.com::00d9c0e4-1fd5-45ef-a1a4-b454cc6b3668" providerId="AD" clId="Web-{1F676255-AE68-8A86-191F-D03A1AFA1744}" dt="2019-11-07T09:26:52.258" v="56"/>
        <pc:sldMasterMkLst>
          <pc:docMk/>
          <pc:sldMasterMk cId="2348097138" sldId="2147483740"/>
        </pc:sldMasterMkLst>
        <pc:sldLayoutChg chg="replId">
          <pc:chgData name="Avi Shoshan" userId="S::avi@earlysign.com::00d9c0e4-1fd5-45ef-a1a4-b454cc6b3668" providerId="AD" clId="Web-{1F676255-AE68-8A86-191F-D03A1AFA1744}" dt="2019-11-07T09:26:52.258" v="56"/>
          <pc:sldLayoutMkLst>
            <pc:docMk/>
            <pc:sldMasterMk cId="2348097138" sldId="2147483740"/>
            <pc:sldLayoutMk cId="2529705004" sldId="2147483818"/>
          </pc:sldLayoutMkLst>
        </pc:sldLayoutChg>
        <pc:sldLayoutChg chg="replId">
          <pc:chgData name="Avi Shoshan" userId="S::avi@earlysign.com::00d9c0e4-1fd5-45ef-a1a4-b454cc6b3668" providerId="AD" clId="Web-{1F676255-AE68-8A86-191F-D03A1AFA1744}" dt="2019-11-07T09:26:52.258" v="56"/>
          <pc:sldLayoutMkLst>
            <pc:docMk/>
            <pc:sldMasterMk cId="2348097138" sldId="2147483740"/>
            <pc:sldLayoutMk cId="3311169905" sldId="2147483819"/>
          </pc:sldLayoutMkLst>
        </pc:sldLayoutChg>
        <pc:sldLayoutChg chg="replId">
          <pc:chgData name="Avi Shoshan" userId="S::avi@earlysign.com::00d9c0e4-1fd5-45ef-a1a4-b454cc6b3668" providerId="AD" clId="Web-{1F676255-AE68-8A86-191F-D03A1AFA1744}" dt="2019-11-07T09:26:52.258" v="56"/>
          <pc:sldLayoutMkLst>
            <pc:docMk/>
            <pc:sldMasterMk cId="2348097138" sldId="2147483740"/>
            <pc:sldLayoutMk cId="4189554315" sldId="2147483820"/>
          </pc:sldLayoutMkLst>
        </pc:sldLayoutChg>
        <pc:sldLayoutChg chg="replId">
          <pc:chgData name="Avi Shoshan" userId="S::avi@earlysign.com::00d9c0e4-1fd5-45ef-a1a4-b454cc6b3668" providerId="AD" clId="Web-{1F676255-AE68-8A86-191F-D03A1AFA1744}" dt="2019-11-07T09:26:52.258" v="56"/>
          <pc:sldLayoutMkLst>
            <pc:docMk/>
            <pc:sldMasterMk cId="2348097138" sldId="2147483740"/>
            <pc:sldLayoutMk cId="3118769309" sldId="2147483821"/>
          </pc:sldLayoutMkLst>
        </pc:sldLayoutChg>
      </pc:sldMasterChg>
      <pc:sldMasterChg chg="add addSldLayout">
        <pc:chgData name="Avi Shoshan" userId="S::avi@earlysign.com::00d9c0e4-1fd5-45ef-a1a4-b454cc6b3668" providerId="AD" clId="Web-{1F676255-AE68-8A86-191F-D03A1AFA1744}" dt="2019-11-07T09:26:52.258" v="56"/>
        <pc:sldMasterMkLst>
          <pc:docMk/>
          <pc:sldMasterMk cId="441805304" sldId="2147483756"/>
        </pc:sldMasterMkLst>
        <pc:sldLayoutChg chg="add">
          <pc:chgData name="Avi Shoshan" userId="S::avi@earlysign.com::00d9c0e4-1fd5-45ef-a1a4-b454cc6b3668" providerId="AD" clId="Web-{1F676255-AE68-8A86-191F-D03A1AFA1744}" dt="2019-11-07T09:26:52.258" v="56"/>
          <pc:sldLayoutMkLst>
            <pc:docMk/>
            <pc:sldMasterMk cId="441805304" sldId="2147483756"/>
            <pc:sldLayoutMk cId="1467102897" sldId="2147483757"/>
          </pc:sldLayoutMkLst>
        </pc:sldLayoutChg>
        <pc:sldLayoutChg chg="add">
          <pc:chgData name="Avi Shoshan" userId="S::avi@earlysign.com::00d9c0e4-1fd5-45ef-a1a4-b454cc6b3668" providerId="AD" clId="Web-{1F676255-AE68-8A86-191F-D03A1AFA1744}" dt="2019-11-07T09:26:52.258" v="56"/>
          <pc:sldLayoutMkLst>
            <pc:docMk/>
            <pc:sldMasterMk cId="441805304" sldId="2147483756"/>
            <pc:sldLayoutMk cId="551532826" sldId="2147483758"/>
          </pc:sldLayoutMkLst>
        </pc:sldLayoutChg>
        <pc:sldLayoutChg chg="add">
          <pc:chgData name="Avi Shoshan" userId="S::avi@earlysign.com::00d9c0e4-1fd5-45ef-a1a4-b454cc6b3668" providerId="AD" clId="Web-{1F676255-AE68-8A86-191F-D03A1AFA1744}" dt="2019-11-07T09:26:52.258" v="56"/>
          <pc:sldLayoutMkLst>
            <pc:docMk/>
            <pc:sldMasterMk cId="441805304" sldId="2147483756"/>
            <pc:sldLayoutMk cId="1884148933" sldId="2147483759"/>
          </pc:sldLayoutMkLst>
        </pc:sldLayoutChg>
        <pc:sldLayoutChg chg="add">
          <pc:chgData name="Avi Shoshan" userId="S::avi@earlysign.com::00d9c0e4-1fd5-45ef-a1a4-b454cc6b3668" providerId="AD" clId="Web-{1F676255-AE68-8A86-191F-D03A1AFA1744}" dt="2019-11-07T09:26:52.258" v="56"/>
          <pc:sldLayoutMkLst>
            <pc:docMk/>
            <pc:sldMasterMk cId="441805304" sldId="2147483756"/>
            <pc:sldLayoutMk cId="3777808407" sldId="2147483760"/>
          </pc:sldLayoutMkLst>
        </pc:sldLayoutChg>
        <pc:sldLayoutChg chg="add">
          <pc:chgData name="Avi Shoshan" userId="S::avi@earlysign.com::00d9c0e4-1fd5-45ef-a1a4-b454cc6b3668" providerId="AD" clId="Web-{1F676255-AE68-8A86-191F-D03A1AFA1744}" dt="2019-11-07T09:26:52.258" v="56"/>
          <pc:sldLayoutMkLst>
            <pc:docMk/>
            <pc:sldMasterMk cId="441805304" sldId="2147483756"/>
            <pc:sldLayoutMk cId="3703473360" sldId="2147483761"/>
          </pc:sldLayoutMkLst>
        </pc:sldLayoutChg>
        <pc:sldLayoutChg chg="add">
          <pc:chgData name="Avi Shoshan" userId="S::avi@earlysign.com::00d9c0e4-1fd5-45ef-a1a4-b454cc6b3668" providerId="AD" clId="Web-{1F676255-AE68-8A86-191F-D03A1AFA1744}" dt="2019-11-07T09:26:52.258" v="56"/>
          <pc:sldLayoutMkLst>
            <pc:docMk/>
            <pc:sldMasterMk cId="441805304" sldId="2147483756"/>
            <pc:sldLayoutMk cId="3370059464" sldId="2147483762"/>
          </pc:sldLayoutMkLst>
        </pc:sldLayoutChg>
        <pc:sldLayoutChg chg="add">
          <pc:chgData name="Avi Shoshan" userId="S::avi@earlysign.com::00d9c0e4-1fd5-45ef-a1a4-b454cc6b3668" providerId="AD" clId="Web-{1F676255-AE68-8A86-191F-D03A1AFA1744}" dt="2019-11-07T09:26:52.258" v="56"/>
          <pc:sldLayoutMkLst>
            <pc:docMk/>
            <pc:sldMasterMk cId="441805304" sldId="2147483756"/>
            <pc:sldLayoutMk cId="2761050859" sldId="2147483763"/>
          </pc:sldLayoutMkLst>
        </pc:sldLayoutChg>
        <pc:sldLayoutChg chg="add">
          <pc:chgData name="Avi Shoshan" userId="S::avi@earlysign.com::00d9c0e4-1fd5-45ef-a1a4-b454cc6b3668" providerId="AD" clId="Web-{1F676255-AE68-8A86-191F-D03A1AFA1744}" dt="2019-11-07T09:26:52.258" v="56"/>
          <pc:sldLayoutMkLst>
            <pc:docMk/>
            <pc:sldMasterMk cId="441805304" sldId="2147483756"/>
            <pc:sldLayoutMk cId="3724431533" sldId="2147483764"/>
          </pc:sldLayoutMkLst>
        </pc:sldLayoutChg>
        <pc:sldLayoutChg chg="add">
          <pc:chgData name="Avi Shoshan" userId="S::avi@earlysign.com::00d9c0e4-1fd5-45ef-a1a4-b454cc6b3668" providerId="AD" clId="Web-{1F676255-AE68-8A86-191F-D03A1AFA1744}" dt="2019-11-07T09:26:52.258" v="56"/>
          <pc:sldLayoutMkLst>
            <pc:docMk/>
            <pc:sldMasterMk cId="441805304" sldId="2147483756"/>
            <pc:sldLayoutMk cId="1334893617" sldId="2147483765"/>
          </pc:sldLayoutMkLst>
        </pc:sldLayoutChg>
        <pc:sldLayoutChg chg="add">
          <pc:chgData name="Avi Shoshan" userId="S::avi@earlysign.com::00d9c0e4-1fd5-45ef-a1a4-b454cc6b3668" providerId="AD" clId="Web-{1F676255-AE68-8A86-191F-D03A1AFA1744}" dt="2019-11-07T09:26:52.258" v="56"/>
          <pc:sldLayoutMkLst>
            <pc:docMk/>
            <pc:sldMasterMk cId="441805304" sldId="2147483756"/>
            <pc:sldLayoutMk cId="1016933575" sldId="2147483766"/>
          </pc:sldLayoutMkLst>
        </pc:sldLayoutChg>
        <pc:sldLayoutChg chg="add">
          <pc:chgData name="Avi Shoshan" userId="S::avi@earlysign.com::00d9c0e4-1fd5-45ef-a1a4-b454cc6b3668" providerId="AD" clId="Web-{1F676255-AE68-8A86-191F-D03A1AFA1744}" dt="2019-11-07T09:26:52.258" v="56"/>
          <pc:sldLayoutMkLst>
            <pc:docMk/>
            <pc:sldMasterMk cId="441805304" sldId="2147483756"/>
            <pc:sldLayoutMk cId="878414128" sldId="2147483767"/>
          </pc:sldLayoutMkLst>
        </pc:sldLayoutChg>
        <pc:sldLayoutChg chg="add">
          <pc:chgData name="Avi Shoshan" userId="S::avi@earlysign.com::00d9c0e4-1fd5-45ef-a1a4-b454cc6b3668" providerId="AD" clId="Web-{1F676255-AE68-8A86-191F-D03A1AFA1744}" dt="2019-11-07T09:26:52.258" v="56"/>
          <pc:sldLayoutMkLst>
            <pc:docMk/>
            <pc:sldMasterMk cId="441805304" sldId="2147483756"/>
            <pc:sldLayoutMk cId="4197383338" sldId="2147483768"/>
          </pc:sldLayoutMkLst>
        </pc:sldLayoutChg>
        <pc:sldLayoutChg chg="add">
          <pc:chgData name="Avi Shoshan" userId="S::avi@earlysign.com::00d9c0e4-1fd5-45ef-a1a4-b454cc6b3668" providerId="AD" clId="Web-{1F676255-AE68-8A86-191F-D03A1AFA1744}" dt="2019-11-07T09:26:52.258" v="56"/>
          <pc:sldLayoutMkLst>
            <pc:docMk/>
            <pc:sldMasterMk cId="441805304" sldId="2147483756"/>
            <pc:sldLayoutMk cId="383268049" sldId="2147483769"/>
          </pc:sldLayoutMkLst>
        </pc:sldLayoutChg>
        <pc:sldLayoutChg chg="add">
          <pc:chgData name="Avi Shoshan" userId="S::avi@earlysign.com::00d9c0e4-1fd5-45ef-a1a4-b454cc6b3668" providerId="AD" clId="Web-{1F676255-AE68-8A86-191F-D03A1AFA1744}" dt="2019-11-07T09:26:52.258" v="56"/>
          <pc:sldLayoutMkLst>
            <pc:docMk/>
            <pc:sldMasterMk cId="441805304" sldId="2147483756"/>
            <pc:sldLayoutMk cId="1789476972" sldId="2147483770"/>
          </pc:sldLayoutMkLst>
        </pc:sldLayoutChg>
        <pc:sldLayoutChg chg="add">
          <pc:chgData name="Avi Shoshan" userId="S::avi@earlysign.com::00d9c0e4-1fd5-45ef-a1a4-b454cc6b3668" providerId="AD" clId="Web-{1F676255-AE68-8A86-191F-D03A1AFA1744}" dt="2019-11-07T09:26:52.258" v="56"/>
          <pc:sldLayoutMkLst>
            <pc:docMk/>
            <pc:sldMasterMk cId="441805304" sldId="2147483756"/>
            <pc:sldLayoutMk cId="982657777" sldId="2147483771"/>
          </pc:sldLayoutMkLst>
        </pc:sldLayoutChg>
        <pc:sldLayoutChg chg="add">
          <pc:chgData name="Avi Shoshan" userId="S::avi@earlysign.com::00d9c0e4-1fd5-45ef-a1a4-b454cc6b3668" providerId="AD" clId="Web-{1F676255-AE68-8A86-191F-D03A1AFA1744}" dt="2019-11-07T09:26:52.258" v="56"/>
          <pc:sldLayoutMkLst>
            <pc:docMk/>
            <pc:sldMasterMk cId="441805304" sldId="2147483756"/>
            <pc:sldLayoutMk cId="3761115393" sldId="2147483772"/>
          </pc:sldLayoutMkLst>
        </pc:sldLayoutChg>
        <pc:sldLayoutChg chg="add">
          <pc:chgData name="Avi Shoshan" userId="S::avi@earlysign.com::00d9c0e4-1fd5-45ef-a1a4-b454cc6b3668" providerId="AD" clId="Web-{1F676255-AE68-8A86-191F-D03A1AFA1744}" dt="2019-11-07T09:26:52.258" v="56"/>
          <pc:sldLayoutMkLst>
            <pc:docMk/>
            <pc:sldMasterMk cId="441805304" sldId="2147483756"/>
            <pc:sldLayoutMk cId="2723886984" sldId="2147483773"/>
          </pc:sldLayoutMkLst>
        </pc:sldLayoutChg>
      </pc:sldMasterChg>
      <pc:sldMasterChg chg="replId modSldLayout">
        <pc:chgData name="Avi Shoshan" userId="S::avi@earlysign.com::00d9c0e4-1fd5-45ef-a1a4-b454cc6b3668" providerId="AD" clId="Web-{1F676255-AE68-8A86-191F-D03A1AFA1744}" dt="2019-11-07T09:26:08.085" v="53"/>
        <pc:sldMasterMkLst>
          <pc:docMk/>
          <pc:sldMasterMk cId="2627033357" sldId="2147483800"/>
        </pc:sldMasterMkLst>
        <pc:sldLayoutChg chg="replId">
          <pc:chgData name="Avi Shoshan" userId="S::avi@earlysign.com::00d9c0e4-1fd5-45ef-a1a4-b454cc6b3668" providerId="AD" clId="Web-{1F676255-AE68-8A86-191F-D03A1AFA1744}" dt="2019-11-07T09:26:08.085" v="53"/>
          <pc:sldLayoutMkLst>
            <pc:docMk/>
            <pc:sldMasterMk cId="2627033357" sldId="2147483800"/>
            <pc:sldLayoutMk cId="3658154338" sldId="2147483801"/>
          </pc:sldLayoutMkLst>
        </pc:sldLayoutChg>
        <pc:sldLayoutChg chg="replId">
          <pc:chgData name="Avi Shoshan" userId="S::avi@earlysign.com::00d9c0e4-1fd5-45ef-a1a4-b454cc6b3668" providerId="AD" clId="Web-{1F676255-AE68-8A86-191F-D03A1AFA1744}" dt="2019-11-07T09:26:08.085" v="53"/>
          <pc:sldLayoutMkLst>
            <pc:docMk/>
            <pc:sldMasterMk cId="2627033357" sldId="2147483800"/>
            <pc:sldLayoutMk cId="2671903957" sldId="2147483802"/>
          </pc:sldLayoutMkLst>
        </pc:sldLayoutChg>
        <pc:sldLayoutChg chg="replId">
          <pc:chgData name="Avi Shoshan" userId="S::avi@earlysign.com::00d9c0e4-1fd5-45ef-a1a4-b454cc6b3668" providerId="AD" clId="Web-{1F676255-AE68-8A86-191F-D03A1AFA1744}" dt="2019-11-07T09:26:08.085" v="53"/>
          <pc:sldLayoutMkLst>
            <pc:docMk/>
            <pc:sldMasterMk cId="2627033357" sldId="2147483800"/>
            <pc:sldLayoutMk cId="2313931032" sldId="2147483803"/>
          </pc:sldLayoutMkLst>
        </pc:sldLayoutChg>
        <pc:sldLayoutChg chg="replId">
          <pc:chgData name="Avi Shoshan" userId="S::avi@earlysign.com::00d9c0e4-1fd5-45ef-a1a4-b454cc6b3668" providerId="AD" clId="Web-{1F676255-AE68-8A86-191F-D03A1AFA1744}" dt="2019-11-07T09:26:08.085" v="53"/>
          <pc:sldLayoutMkLst>
            <pc:docMk/>
            <pc:sldMasterMk cId="2627033357" sldId="2147483800"/>
            <pc:sldLayoutMk cId="1814653385" sldId="2147483804"/>
          </pc:sldLayoutMkLst>
        </pc:sldLayoutChg>
        <pc:sldLayoutChg chg="replId">
          <pc:chgData name="Avi Shoshan" userId="S::avi@earlysign.com::00d9c0e4-1fd5-45ef-a1a4-b454cc6b3668" providerId="AD" clId="Web-{1F676255-AE68-8A86-191F-D03A1AFA1744}" dt="2019-11-07T09:26:08.085" v="53"/>
          <pc:sldLayoutMkLst>
            <pc:docMk/>
            <pc:sldMasterMk cId="2627033357" sldId="2147483800"/>
            <pc:sldLayoutMk cId="1049510096" sldId="2147483805"/>
          </pc:sldLayoutMkLst>
        </pc:sldLayoutChg>
        <pc:sldLayoutChg chg="replId">
          <pc:chgData name="Avi Shoshan" userId="S::avi@earlysign.com::00d9c0e4-1fd5-45ef-a1a4-b454cc6b3668" providerId="AD" clId="Web-{1F676255-AE68-8A86-191F-D03A1AFA1744}" dt="2019-11-07T09:26:08.085" v="53"/>
          <pc:sldLayoutMkLst>
            <pc:docMk/>
            <pc:sldMasterMk cId="2627033357" sldId="2147483800"/>
            <pc:sldLayoutMk cId="4016412247" sldId="2147483806"/>
          </pc:sldLayoutMkLst>
        </pc:sldLayoutChg>
        <pc:sldLayoutChg chg="replId">
          <pc:chgData name="Avi Shoshan" userId="S::avi@earlysign.com::00d9c0e4-1fd5-45ef-a1a4-b454cc6b3668" providerId="AD" clId="Web-{1F676255-AE68-8A86-191F-D03A1AFA1744}" dt="2019-11-07T09:26:08.085" v="53"/>
          <pc:sldLayoutMkLst>
            <pc:docMk/>
            <pc:sldMasterMk cId="2627033357" sldId="2147483800"/>
            <pc:sldLayoutMk cId="2658531900" sldId="2147483807"/>
          </pc:sldLayoutMkLst>
        </pc:sldLayoutChg>
        <pc:sldLayoutChg chg="replId">
          <pc:chgData name="Avi Shoshan" userId="S::avi@earlysign.com::00d9c0e4-1fd5-45ef-a1a4-b454cc6b3668" providerId="AD" clId="Web-{1F676255-AE68-8A86-191F-D03A1AFA1744}" dt="2019-11-07T09:26:08.085" v="53"/>
          <pc:sldLayoutMkLst>
            <pc:docMk/>
            <pc:sldMasterMk cId="2627033357" sldId="2147483800"/>
            <pc:sldLayoutMk cId="1463325550" sldId="2147483808"/>
          </pc:sldLayoutMkLst>
        </pc:sldLayoutChg>
        <pc:sldLayoutChg chg="replId">
          <pc:chgData name="Avi Shoshan" userId="S::avi@earlysign.com::00d9c0e4-1fd5-45ef-a1a4-b454cc6b3668" providerId="AD" clId="Web-{1F676255-AE68-8A86-191F-D03A1AFA1744}" dt="2019-11-07T09:26:08.085" v="53"/>
          <pc:sldLayoutMkLst>
            <pc:docMk/>
            <pc:sldMasterMk cId="2627033357" sldId="2147483800"/>
            <pc:sldLayoutMk cId="3910896927" sldId="2147483809"/>
          </pc:sldLayoutMkLst>
        </pc:sldLayoutChg>
        <pc:sldLayoutChg chg="replId">
          <pc:chgData name="Avi Shoshan" userId="S::avi@earlysign.com::00d9c0e4-1fd5-45ef-a1a4-b454cc6b3668" providerId="AD" clId="Web-{1F676255-AE68-8A86-191F-D03A1AFA1744}" dt="2019-11-07T09:26:08.085" v="53"/>
          <pc:sldLayoutMkLst>
            <pc:docMk/>
            <pc:sldMasterMk cId="2627033357" sldId="2147483800"/>
            <pc:sldLayoutMk cId="1588292975" sldId="2147483810"/>
          </pc:sldLayoutMkLst>
        </pc:sldLayoutChg>
        <pc:sldLayoutChg chg="replId">
          <pc:chgData name="Avi Shoshan" userId="S::avi@earlysign.com::00d9c0e4-1fd5-45ef-a1a4-b454cc6b3668" providerId="AD" clId="Web-{1F676255-AE68-8A86-191F-D03A1AFA1744}" dt="2019-11-07T09:26:08.085" v="53"/>
          <pc:sldLayoutMkLst>
            <pc:docMk/>
            <pc:sldMasterMk cId="2627033357" sldId="2147483800"/>
            <pc:sldLayoutMk cId="192637014" sldId="2147483811"/>
          </pc:sldLayoutMkLst>
        </pc:sldLayoutChg>
        <pc:sldLayoutChg chg="replId">
          <pc:chgData name="Avi Shoshan" userId="S::avi@earlysign.com::00d9c0e4-1fd5-45ef-a1a4-b454cc6b3668" providerId="AD" clId="Web-{1F676255-AE68-8A86-191F-D03A1AFA1744}" dt="2019-11-07T09:26:08.085" v="53"/>
          <pc:sldLayoutMkLst>
            <pc:docMk/>
            <pc:sldMasterMk cId="2627033357" sldId="2147483800"/>
            <pc:sldLayoutMk cId="3595002767" sldId="2147483812"/>
          </pc:sldLayoutMkLst>
        </pc:sldLayoutChg>
        <pc:sldLayoutChg chg="replId">
          <pc:chgData name="Avi Shoshan" userId="S::avi@earlysign.com::00d9c0e4-1fd5-45ef-a1a4-b454cc6b3668" providerId="AD" clId="Web-{1F676255-AE68-8A86-191F-D03A1AFA1744}" dt="2019-11-07T09:26:08.085" v="53"/>
          <pc:sldLayoutMkLst>
            <pc:docMk/>
            <pc:sldMasterMk cId="2627033357" sldId="2147483800"/>
            <pc:sldLayoutMk cId="2870009861" sldId="2147483813"/>
          </pc:sldLayoutMkLst>
        </pc:sldLayoutChg>
        <pc:sldLayoutChg chg="replId">
          <pc:chgData name="Avi Shoshan" userId="S::avi@earlysign.com::00d9c0e4-1fd5-45ef-a1a4-b454cc6b3668" providerId="AD" clId="Web-{1F676255-AE68-8A86-191F-D03A1AFA1744}" dt="2019-11-07T09:26:08.085" v="53"/>
          <pc:sldLayoutMkLst>
            <pc:docMk/>
            <pc:sldMasterMk cId="2627033357" sldId="2147483800"/>
            <pc:sldLayoutMk cId="657676241" sldId="2147483814"/>
          </pc:sldLayoutMkLst>
        </pc:sldLayoutChg>
        <pc:sldLayoutChg chg="replId">
          <pc:chgData name="Avi Shoshan" userId="S::avi@earlysign.com::00d9c0e4-1fd5-45ef-a1a4-b454cc6b3668" providerId="AD" clId="Web-{1F676255-AE68-8A86-191F-D03A1AFA1744}" dt="2019-11-07T09:26:08.085" v="53"/>
          <pc:sldLayoutMkLst>
            <pc:docMk/>
            <pc:sldMasterMk cId="2627033357" sldId="2147483800"/>
            <pc:sldLayoutMk cId="3198900228" sldId="2147483815"/>
          </pc:sldLayoutMkLst>
        </pc:sldLayoutChg>
        <pc:sldLayoutChg chg="replId">
          <pc:chgData name="Avi Shoshan" userId="S::avi@earlysign.com::00d9c0e4-1fd5-45ef-a1a4-b454cc6b3668" providerId="AD" clId="Web-{1F676255-AE68-8A86-191F-D03A1AFA1744}" dt="2019-11-07T09:26:08.085" v="53"/>
          <pc:sldLayoutMkLst>
            <pc:docMk/>
            <pc:sldMasterMk cId="2627033357" sldId="2147483800"/>
            <pc:sldLayoutMk cId="2420300518" sldId="2147483816"/>
          </pc:sldLayoutMkLst>
        </pc:sldLayoutChg>
        <pc:sldLayoutChg chg="replId">
          <pc:chgData name="Avi Shoshan" userId="S::avi@earlysign.com::00d9c0e4-1fd5-45ef-a1a4-b454cc6b3668" providerId="AD" clId="Web-{1F676255-AE68-8A86-191F-D03A1AFA1744}" dt="2019-11-07T09:26:08.085" v="53"/>
          <pc:sldLayoutMkLst>
            <pc:docMk/>
            <pc:sldMasterMk cId="2627033357" sldId="2147483800"/>
            <pc:sldLayoutMk cId="2892116632" sldId="2147483817"/>
          </pc:sldLayoutMkLst>
        </pc:sldLayoutChg>
      </pc:sldMasterChg>
      <pc:sldMasterChg chg="add addSldLayout">
        <pc:chgData name="Avi Shoshan" userId="S::avi@earlysign.com::00d9c0e4-1fd5-45ef-a1a4-b454cc6b3668" providerId="AD" clId="Web-{1F676255-AE68-8A86-191F-D03A1AFA1744}" dt="2019-11-07T09:26:08.085" v="53"/>
        <pc:sldMasterMkLst>
          <pc:docMk/>
          <pc:sldMasterMk cId="2408429758" sldId="2147483842"/>
        </pc:sldMasterMkLst>
        <pc:sldLayoutChg chg="add">
          <pc:chgData name="Avi Shoshan" userId="S::avi@earlysign.com::00d9c0e4-1fd5-45ef-a1a4-b454cc6b3668" providerId="AD" clId="Web-{1F676255-AE68-8A86-191F-D03A1AFA1744}" dt="2019-11-07T09:26:08.085" v="53"/>
          <pc:sldLayoutMkLst>
            <pc:docMk/>
            <pc:sldMasterMk cId="2408429758" sldId="2147483842"/>
            <pc:sldLayoutMk cId="2085300795" sldId="2147483774"/>
          </pc:sldLayoutMkLst>
        </pc:sldLayoutChg>
        <pc:sldLayoutChg chg="add">
          <pc:chgData name="Avi Shoshan" userId="S::avi@earlysign.com::00d9c0e4-1fd5-45ef-a1a4-b454cc6b3668" providerId="AD" clId="Web-{1F676255-AE68-8A86-191F-D03A1AFA1744}" dt="2019-11-07T09:26:08.085" v="53"/>
          <pc:sldLayoutMkLst>
            <pc:docMk/>
            <pc:sldMasterMk cId="2408429758" sldId="2147483842"/>
            <pc:sldLayoutMk cId="1294583580" sldId="2147483822"/>
          </pc:sldLayoutMkLst>
        </pc:sldLayoutChg>
        <pc:sldLayoutChg chg="add">
          <pc:chgData name="Avi Shoshan" userId="S::avi@earlysign.com::00d9c0e4-1fd5-45ef-a1a4-b454cc6b3668" providerId="AD" clId="Web-{1F676255-AE68-8A86-191F-D03A1AFA1744}" dt="2019-11-07T09:26:08.085" v="53"/>
          <pc:sldLayoutMkLst>
            <pc:docMk/>
            <pc:sldMasterMk cId="2408429758" sldId="2147483842"/>
            <pc:sldLayoutMk cId="68471776" sldId="2147483823"/>
          </pc:sldLayoutMkLst>
        </pc:sldLayoutChg>
        <pc:sldLayoutChg chg="add">
          <pc:chgData name="Avi Shoshan" userId="S::avi@earlysign.com::00d9c0e4-1fd5-45ef-a1a4-b454cc6b3668" providerId="AD" clId="Web-{1F676255-AE68-8A86-191F-D03A1AFA1744}" dt="2019-11-07T09:26:08.085" v="53"/>
          <pc:sldLayoutMkLst>
            <pc:docMk/>
            <pc:sldMasterMk cId="2408429758" sldId="2147483842"/>
            <pc:sldLayoutMk cId="3684335913" sldId="2147483824"/>
          </pc:sldLayoutMkLst>
        </pc:sldLayoutChg>
        <pc:sldLayoutChg chg="add">
          <pc:chgData name="Avi Shoshan" userId="S::avi@earlysign.com::00d9c0e4-1fd5-45ef-a1a4-b454cc6b3668" providerId="AD" clId="Web-{1F676255-AE68-8A86-191F-D03A1AFA1744}" dt="2019-11-07T09:26:08.085" v="53"/>
          <pc:sldLayoutMkLst>
            <pc:docMk/>
            <pc:sldMasterMk cId="2408429758" sldId="2147483842"/>
            <pc:sldLayoutMk cId="1389433537" sldId="2147483825"/>
          </pc:sldLayoutMkLst>
        </pc:sldLayoutChg>
        <pc:sldLayoutChg chg="add">
          <pc:chgData name="Avi Shoshan" userId="S::avi@earlysign.com::00d9c0e4-1fd5-45ef-a1a4-b454cc6b3668" providerId="AD" clId="Web-{1F676255-AE68-8A86-191F-D03A1AFA1744}" dt="2019-11-07T09:26:08.085" v="53"/>
          <pc:sldLayoutMkLst>
            <pc:docMk/>
            <pc:sldMasterMk cId="2408429758" sldId="2147483842"/>
            <pc:sldLayoutMk cId="1722324812" sldId="2147483826"/>
          </pc:sldLayoutMkLst>
        </pc:sldLayoutChg>
        <pc:sldLayoutChg chg="add">
          <pc:chgData name="Avi Shoshan" userId="S::avi@earlysign.com::00d9c0e4-1fd5-45ef-a1a4-b454cc6b3668" providerId="AD" clId="Web-{1F676255-AE68-8A86-191F-D03A1AFA1744}" dt="2019-11-07T09:26:08.085" v="53"/>
          <pc:sldLayoutMkLst>
            <pc:docMk/>
            <pc:sldMasterMk cId="2408429758" sldId="2147483842"/>
            <pc:sldLayoutMk cId="2413922493" sldId="2147483827"/>
          </pc:sldLayoutMkLst>
        </pc:sldLayoutChg>
        <pc:sldLayoutChg chg="add">
          <pc:chgData name="Avi Shoshan" userId="S::avi@earlysign.com::00d9c0e4-1fd5-45ef-a1a4-b454cc6b3668" providerId="AD" clId="Web-{1F676255-AE68-8A86-191F-D03A1AFA1744}" dt="2019-11-07T09:26:08.085" v="53"/>
          <pc:sldLayoutMkLst>
            <pc:docMk/>
            <pc:sldMasterMk cId="2408429758" sldId="2147483842"/>
            <pc:sldLayoutMk cId="864169987" sldId="2147483843"/>
          </pc:sldLayoutMkLst>
        </pc:sldLayoutChg>
        <pc:sldLayoutChg chg="add">
          <pc:chgData name="Avi Shoshan" userId="S::avi@earlysign.com::00d9c0e4-1fd5-45ef-a1a4-b454cc6b3668" providerId="AD" clId="Web-{1F676255-AE68-8A86-191F-D03A1AFA1744}" dt="2019-11-07T09:26:08.085" v="53"/>
          <pc:sldLayoutMkLst>
            <pc:docMk/>
            <pc:sldMasterMk cId="2408429758" sldId="2147483842"/>
            <pc:sldLayoutMk cId="1366537541" sldId="2147483844"/>
          </pc:sldLayoutMkLst>
        </pc:sldLayoutChg>
        <pc:sldLayoutChg chg="add">
          <pc:chgData name="Avi Shoshan" userId="S::avi@earlysign.com::00d9c0e4-1fd5-45ef-a1a4-b454cc6b3668" providerId="AD" clId="Web-{1F676255-AE68-8A86-191F-D03A1AFA1744}" dt="2019-11-07T09:26:08.085" v="53"/>
          <pc:sldLayoutMkLst>
            <pc:docMk/>
            <pc:sldMasterMk cId="2408429758" sldId="2147483842"/>
            <pc:sldLayoutMk cId="38088702" sldId="2147483845"/>
          </pc:sldLayoutMkLst>
        </pc:sldLayoutChg>
        <pc:sldLayoutChg chg="add">
          <pc:chgData name="Avi Shoshan" userId="S::avi@earlysign.com::00d9c0e4-1fd5-45ef-a1a4-b454cc6b3668" providerId="AD" clId="Web-{1F676255-AE68-8A86-191F-D03A1AFA1744}" dt="2019-11-07T09:26:08.085" v="53"/>
          <pc:sldLayoutMkLst>
            <pc:docMk/>
            <pc:sldMasterMk cId="2408429758" sldId="2147483842"/>
            <pc:sldLayoutMk cId="1293736949" sldId="2147483846"/>
          </pc:sldLayoutMkLst>
        </pc:sldLayoutChg>
        <pc:sldLayoutChg chg="add">
          <pc:chgData name="Avi Shoshan" userId="S::avi@earlysign.com::00d9c0e4-1fd5-45ef-a1a4-b454cc6b3668" providerId="AD" clId="Web-{1F676255-AE68-8A86-191F-D03A1AFA1744}" dt="2019-11-07T09:26:08.085" v="53"/>
          <pc:sldLayoutMkLst>
            <pc:docMk/>
            <pc:sldMasterMk cId="2408429758" sldId="2147483842"/>
            <pc:sldLayoutMk cId="3865450444" sldId="2147483847"/>
          </pc:sldLayoutMkLst>
        </pc:sldLayoutChg>
        <pc:sldLayoutChg chg="add">
          <pc:chgData name="Avi Shoshan" userId="S::avi@earlysign.com::00d9c0e4-1fd5-45ef-a1a4-b454cc6b3668" providerId="AD" clId="Web-{1F676255-AE68-8A86-191F-D03A1AFA1744}" dt="2019-11-07T09:26:08.085" v="53"/>
          <pc:sldLayoutMkLst>
            <pc:docMk/>
            <pc:sldMasterMk cId="2408429758" sldId="2147483842"/>
            <pc:sldLayoutMk cId="207692041" sldId="2147483848"/>
          </pc:sldLayoutMkLst>
        </pc:sldLayoutChg>
        <pc:sldLayoutChg chg="add">
          <pc:chgData name="Avi Shoshan" userId="S::avi@earlysign.com::00d9c0e4-1fd5-45ef-a1a4-b454cc6b3668" providerId="AD" clId="Web-{1F676255-AE68-8A86-191F-D03A1AFA1744}" dt="2019-11-07T09:26:08.085" v="53"/>
          <pc:sldLayoutMkLst>
            <pc:docMk/>
            <pc:sldMasterMk cId="2408429758" sldId="2147483842"/>
            <pc:sldLayoutMk cId="553592721" sldId="2147483849"/>
          </pc:sldLayoutMkLst>
        </pc:sldLayoutChg>
        <pc:sldLayoutChg chg="add">
          <pc:chgData name="Avi Shoshan" userId="S::avi@earlysign.com::00d9c0e4-1fd5-45ef-a1a4-b454cc6b3668" providerId="AD" clId="Web-{1F676255-AE68-8A86-191F-D03A1AFA1744}" dt="2019-11-07T09:26:08.085" v="53"/>
          <pc:sldLayoutMkLst>
            <pc:docMk/>
            <pc:sldMasterMk cId="2408429758" sldId="2147483842"/>
            <pc:sldLayoutMk cId="1096182896" sldId="2147483850"/>
          </pc:sldLayoutMkLst>
        </pc:sldLayoutChg>
        <pc:sldLayoutChg chg="add">
          <pc:chgData name="Avi Shoshan" userId="S::avi@earlysign.com::00d9c0e4-1fd5-45ef-a1a4-b454cc6b3668" providerId="AD" clId="Web-{1F676255-AE68-8A86-191F-D03A1AFA1744}" dt="2019-11-07T09:26:08.085" v="53"/>
          <pc:sldLayoutMkLst>
            <pc:docMk/>
            <pc:sldMasterMk cId="2408429758" sldId="2147483842"/>
            <pc:sldLayoutMk cId="2938727501" sldId="2147483851"/>
          </pc:sldLayoutMkLst>
        </pc:sldLayoutChg>
        <pc:sldLayoutChg chg="add">
          <pc:chgData name="Avi Shoshan" userId="S::avi@earlysign.com::00d9c0e4-1fd5-45ef-a1a4-b454cc6b3668" providerId="AD" clId="Web-{1F676255-AE68-8A86-191F-D03A1AFA1744}" dt="2019-11-07T09:26:08.085" v="53"/>
          <pc:sldLayoutMkLst>
            <pc:docMk/>
            <pc:sldMasterMk cId="2408429758" sldId="2147483842"/>
            <pc:sldLayoutMk cId="174331060" sldId="2147483852"/>
          </pc:sldLayoutMkLst>
        </pc:sldLayoutChg>
        <pc:sldLayoutChg chg="add">
          <pc:chgData name="Avi Shoshan" userId="S::avi@earlysign.com::00d9c0e4-1fd5-45ef-a1a4-b454cc6b3668" providerId="AD" clId="Web-{1F676255-AE68-8A86-191F-D03A1AFA1744}" dt="2019-11-07T09:26:08.085" v="53"/>
          <pc:sldLayoutMkLst>
            <pc:docMk/>
            <pc:sldMasterMk cId="2408429758" sldId="2147483842"/>
            <pc:sldLayoutMk cId="2511204360" sldId="2147483853"/>
          </pc:sldLayoutMkLst>
        </pc:sldLayoutChg>
      </pc:sldMasterChg>
    </pc:docChg>
  </pc:docChgLst>
  <pc:docChgLst>
    <pc:chgData name="Avi Shoshan" userId="S::avi@earlysign.com::00d9c0e4-1fd5-45ef-a1a4-b454cc6b3668" providerId="AD" clId="Web-{DEBBBAB9-D82E-89D6-A923-857A30BD7FDB}"/>
    <pc:docChg chg="addSld delSld modSld addMainMaster modMainMaster">
      <pc:chgData name="Avi Shoshan" userId="S::avi@earlysign.com::00d9c0e4-1fd5-45ef-a1a4-b454cc6b3668" providerId="AD" clId="Web-{DEBBBAB9-D82E-89D6-A923-857A30BD7FDB}" dt="2019-11-07T15:08:03.157" v="13"/>
      <pc:docMkLst>
        <pc:docMk/>
      </pc:docMkLst>
      <pc:sldChg chg="del">
        <pc:chgData name="Avi Shoshan" userId="S::avi@earlysign.com::00d9c0e4-1fd5-45ef-a1a4-b454cc6b3668" providerId="AD" clId="Web-{DEBBBAB9-D82E-89D6-A923-857A30BD7FDB}" dt="2019-11-07T15:04:46.218" v="4"/>
        <pc:sldMkLst>
          <pc:docMk/>
          <pc:sldMk cId="1317709081" sldId="306"/>
        </pc:sldMkLst>
      </pc:sldChg>
      <pc:sldChg chg="del">
        <pc:chgData name="Avi Shoshan" userId="S::avi@earlysign.com::00d9c0e4-1fd5-45ef-a1a4-b454cc6b3668" providerId="AD" clId="Web-{DEBBBAB9-D82E-89D6-A923-857A30BD7FDB}" dt="2019-11-07T15:04:45.234" v="3"/>
        <pc:sldMkLst>
          <pc:docMk/>
          <pc:sldMk cId="2704060698" sldId="307"/>
        </pc:sldMkLst>
      </pc:sldChg>
      <pc:sldChg chg="del">
        <pc:chgData name="Avi Shoshan" userId="S::avi@earlysign.com::00d9c0e4-1fd5-45ef-a1a4-b454cc6b3668" providerId="AD" clId="Web-{DEBBBAB9-D82E-89D6-A923-857A30BD7FDB}" dt="2019-11-07T15:04:44.124" v="2"/>
        <pc:sldMkLst>
          <pc:docMk/>
          <pc:sldMk cId="985407017" sldId="308"/>
        </pc:sldMkLst>
      </pc:sldChg>
      <pc:sldChg chg="add">
        <pc:chgData name="Avi Shoshan" userId="S::avi@earlysign.com::00d9c0e4-1fd5-45ef-a1a4-b454cc6b3668" providerId="AD" clId="Web-{DEBBBAB9-D82E-89D6-A923-857A30BD7FDB}" dt="2019-11-07T15:04:22.515" v="0"/>
        <pc:sldMkLst>
          <pc:docMk/>
          <pc:sldMk cId="2909436797" sldId="316"/>
        </pc:sldMkLst>
      </pc:sldChg>
      <pc:sldChg chg="add">
        <pc:chgData name="Avi Shoshan" userId="S::avi@earlysign.com::00d9c0e4-1fd5-45ef-a1a4-b454cc6b3668" providerId="AD" clId="Web-{DEBBBAB9-D82E-89D6-A923-857A30BD7FDB}" dt="2019-11-07T15:04:22.687" v="1"/>
        <pc:sldMkLst>
          <pc:docMk/>
          <pc:sldMk cId="801243087" sldId="317"/>
        </pc:sldMkLst>
      </pc:sldChg>
      <pc:sldChg chg="modSp add del">
        <pc:chgData name="Avi Shoshan" userId="S::avi@earlysign.com::00d9c0e4-1fd5-45ef-a1a4-b454cc6b3668" providerId="AD" clId="Web-{DEBBBAB9-D82E-89D6-A923-857A30BD7FDB}" dt="2019-11-07T15:06:51.750" v="8"/>
        <pc:sldMkLst>
          <pc:docMk/>
          <pc:sldMk cId="432656144" sldId="318"/>
        </pc:sldMkLst>
        <pc:grpChg chg="mod">
          <ac:chgData name="Avi Shoshan" userId="S::avi@earlysign.com::00d9c0e4-1fd5-45ef-a1a4-b454cc6b3668" providerId="AD" clId="Web-{DEBBBAB9-D82E-89D6-A923-857A30BD7FDB}" dt="2019-11-07T15:06:50.360" v="7" actId="1076"/>
          <ac:grpSpMkLst>
            <pc:docMk/>
            <pc:sldMk cId="432656144" sldId="318"/>
            <ac:grpSpMk id="53" creationId="{C41C29ED-3C21-3B45-8B5D-DC902BB2D127}"/>
          </ac:grpSpMkLst>
        </pc:grpChg>
      </pc:sldChg>
      <pc:sldChg chg="delSp modSp add del delAnim">
        <pc:chgData name="Avi Shoshan" userId="S::avi@earlysign.com::00d9c0e4-1fd5-45ef-a1a4-b454cc6b3668" providerId="AD" clId="Web-{DEBBBAB9-D82E-89D6-A923-857A30BD7FDB}" dt="2019-11-07T15:08:03.157" v="13"/>
        <pc:sldMkLst>
          <pc:docMk/>
          <pc:sldMk cId="1270035567" sldId="318"/>
        </pc:sldMkLst>
        <pc:grpChg chg="del mod">
          <ac:chgData name="Avi Shoshan" userId="S::avi@earlysign.com::00d9c0e4-1fd5-45ef-a1a4-b454cc6b3668" providerId="AD" clId="Web-{DEBBBAB9-D82E-89D6-A923-857A30BD7FDB}" dt="2019-11-07T15:08:00.438" v="12"/>
          <ac:grpSpMkLst>
            <pc:docMk/>
            <pc:sldMk cId="1270035567" sldId="318"/>
            <ac:grpSpMk id="53" creationId="{C41C29ED-3C21-3B45-8B5D-DC902BB2D127}"/>
          </ac:grpSpMkLst>
        </pc:grpChg>
      </pc:sldChg>
      <pc:sldMasterChg chg="add addSldLayout">
        <pc:chgData name="Avi Shoshan" userId="S::avi@earlysign.com::00d9c0e4-1fd5-45ef-a1a4-b454cc6b3668" providerId="AD" clId="Web-{DEBBBAB9-D82E-89D6-A923-857A30BD7FDB}" dt="2019-11-07T15:04:22.515" v="0"/>
        <pc:sldMasterMkLst>
          <pc:docMk/>
          <pc:sldMasterMk cId="167072118" sldId="2147483660"/>
        </pc:sldMasterMkLst>
        <pc:sldLayoutChg chg="add">
          <pc:chgData name="Avi Shoshan" userId="S::avi@earlysign.com::00d9c0e4-1fd5-45ef-a1a4-b454cc6b3668" providerId="AD" clId="Web-{DEBBBAB9-D82E-89D6-A923-857A30BD7FDB}" dt="2019-11-07T15:04:22.515" v="0"/>
          <pc:sldLayoutMkLst>
            <pc:docMk/>
            <pc:sldMasterMk cId="167072118" sldId="2147483660"/>
            <pc:sldLayoutMk cId="746731407" sldId="2147483661"/>
          </pc:sldLayoutMkLst>
        </pc:sldLayoutChg>
        <pc:sldLayoutChg chg="add">
          <pc:chgData name="Avi Shoshan" userId="S::avi@earlysign.com::00d9c0e4-1fd5-45ef-a1a4-b454cc6b3668" providerId="AD" clId="Web-{DEBBBAB9-D82E-89D6-A923-857A30BD7FDB}" dt="2019-11-07T15:04:22.515" v="0"/>
          <pc:sldLayoutMkLst>
            <pc:docMk/>
            <pc:sldMasterMk cId="167072118" sldId="2147483660"/>
            <pc:sldLayoutMk cId="2954262562" sldId="2147483662"/>
          </pc:sldLayoutMkLst>
        </pc:sldLayoutChg>
        <pc:sldLayoutChg chg="add">
          <pc:chgData name="Avi Shoshan" userId="S::avi@earlysign.com::00d9c0e4-1fd5-45ef-a1a4-b454cc6b3668" providerId="AD" clId="Web-{DEBBBAB9-D82E-89D6-A923-857A30BD7FDB}" dt="2019-11-07T15:04:22.515" v="0"/>
          <pc:sldLayoutMkLst>
            <pc:docMk/>
            <pc:sldMasterMk cId="167072118" sldId="2147483660"/>
            <pc:sldLayoutMk cId="1841339067" sldId="2147483663"/>
          </pc:sldLayoutMkLst>
        </pc:sldLayoutChg>
        <pc:sldLayoutChg chg="add">
          <pc:chgData name="Avi Shoshan" userId="S::avi@earlysign.com::00d9c0e4-1fd5-45ef-a1a4-b454cc6b3668" providerId="AD" clId="Web-{DEBBBAB9-D82E-89D6-A923-857A30BD7FDB}" dt="2019-11-07T15:04:22.515" v="0"/>
          <pc:sldLayoutMkLst>
            <pc:docMk/>
            <pc:sldMasterMk cId="167072118" sldId="2147483660"/>
            <pc:sldLayoutMk cId="402615613" sldId="2147483664"/>
          </pc:sldLayoutMkLst>
        </pc:sldLayoutChg>
        <pc:sldLayoutChg chg="add">
          <pc:chgData name="Avi Shoshan" userId="S::avi@earlysign.com::00d9c0e4-1fd5-45ef-a1a4-b454cc6b3668" providerId="AD" clId="Web-{DEBBBAB9-D82E-89D6-A923-857A30BD7FDB}" dt="2019-11-07T15:04:22.515" v="0"/>
          <pc:sldLayoutMkLst>
            <pc:docMk/>
            <pc:sldMasterMk cId="167072118" sldId="2147483660"/>
            <pc:sldLayoutMk cId="2126274718" sldId="2147483665"/>
          </pc:sldLayoutMkLst>
        </pc:sldLayoutChg>
        <pc:sldLayoutChg chg="add">
          <pc:chgData name="Avi Shoshan" userId="S::avi@earlysign.com::00d9c0e4-1fd5-45ef-a1a4-b454cc6b3668" providerId="AD" clId="Web-{DEBBBAB9-D82E-89D6-A923-857A30BD7FDB}" dt="2019-11-07T15:04:22.515" v="0"/>
          <pc:sldLayoutMkLst>
            <pc:docMk/>
            <pc:sldMasterMk cId="167072118" sldId="2147483660"/>
            <pc:sldLayoutMk cId="2637586669" sldId="2147483666"/>
          </pc:sldLayoutMkLst>
        </pc:sldLayoutChg>
        <pc:sldLayoutChg chg="add">
          <pc:chgData name="Avi Shoshan" userId="S::avi@earlysign.com::00d9c0e4-1fd5-45ef-a1a4-b454cc6b3668" providerId="AD" clId="Web-{DEBBBAB9-D82E-89D6-A923-857A30BD7FDB}" dt="2019-11-07T15:04:22.515" v="0"/>
          <pc:sldLayoutMkLst>
            <pc:docMk/>
            <pc:sldMasterMk cId="167072118" sldId="2147483660"/>
            <pc:sldLayoutMk cId="1741559893" sldId="2147483667"/>
          </pc:sldLayoutMkLst>
        </pc:sldLayoutChg>
        <pc:sldLayoutChg chg="add">
          <pc:chgData name="Avi Shoshan" userId="S::avi@earlysign.com::00d9c0e4-1fd5-45ef-a1a4-b454cc6b3668" providerId="AD" clId="Web-{DEBBBAB9-D82E-89D6-A923-857A30BD7FDB}" dt="2019-11-07T15:04:22.515" v="0"/>
          <pc:sldLayoutMkLst>
            <pc:docMk/>
            <pc:sldMasterMk cId="167072118" sldId="2147483660"/>
            <pc:sldLayoutMk cId="1016552102" sldId="2147483668"/>
          </pc:sldLayoutMkLst>
        </pc:sldLayoutChg>
        <pc:sldLayoutChg chg="add">
          <pc:chgData name="Avi Shoshan" userId="S::avi@earlysign.com::00d9c0e4-1fd5-45ef-a1a4-b454cc6b3668" providerId="AD" clId="Web-{DEBBBAB9-D82E-89D6-A923-857A30BD7FDB}" dt="2019-11-07T15:04:22.515" v="0"/>
          <pc:sldLayoutMkLst>
            <pc:docMk/>
            <pc:sldMasterMk cId="167072118" sldId="2147483660"/>
            <pc:sldLayoutMk cId="3803948557" sldId="2147483669"/>
          </pc:sldLayoutMkLst>
        </pc:sldLayoutChg>
        <pc:sldLayoutChg chg="add">
          <pc:chgData name="Avi Shoshan" userId="S::avi@earlysign.com::00d9c0e4-1fd5-45ef-a1a4-b454cc6b3668" providerId="AD" clId="Web-{DEBBBAB9-D82E-89D6-A923-857A30BD7FDB}" dt="2019-11-07T15:04:22.515" v="0"/>
          <pc:sldLayoutMkLst>
            <pc:docMk/>
            <pc:sldMasterMk cId="167072118" sldId="2147483660"/>
            <pc:sldLayoutMk cId="2806467462" sldId="2147483670"/>
          </pc:sldLayoutMkLst>
        </pc:sldLayoutChg>
        <pc:sldLayoutChg chg="add">
          <pc:chgData name="Avi Shoshan" userId="S::avi@earlysign.com::00d9c0e4-1fd5-45ef-a1a4-b454cc6b3668" providerId="AD" clId="Web-{DEBBBAB9-D82E-89D6-A923-857A30BD7FDB}" dt="2019-11-07T15:04:22.515" v="0"/>
          <pc:sldLayoutMkLst>
            <pc:docMk/>
            <pc:sldMasterMk cId="167072118" sldId="2147483660"/>
            <pc:sldLayoutMk cId="2484191612" sldId="2147483671"/>
          </pc:sldLayoutMkLst>
        </pc:sldLayoutChg>
        <pc:sldLayoutChg chg="add">
          <pc:chgData name="Avi Shoshan" userId="S::avi@earlysign.com::00d9c0e4-1fd5-45ef-a1a4-b454cc6b3668" providerId="AD" clId="Web-{DEBBBAB9-D82E-89D6-A923-857A30BD7FDB}" dt="2019-11-07T15:04:22.515" v="0"/>
          <pc:sldLayoutMkLst>
            <pc:docMk/>
            <pc:sldMasterMk cId="167072118" sldId="2147483660"/>
            <pc:sldLayoutMk cId="3637105379" sldId="2147483672"/>
          </pc:sldLayoutMkLst>
        </pc:sldLayoutChg>
        <pc:sldLayoutChg chg="add">
          <pc:chgData name="Avi Shoshan" userId="S::avi@earlysign.com::00d9c0e4-1fd5-45ef-a1a4-b454cc6b3668" providerId="AD" clId="Web-{DEBBBAB9-D82E-89D6-A923-857A30BD7FDB}" dt="2019-11-07T15:04:22.515" v="0"/>
          <pc:sldLayoutMkLst>
            <pc:docMk/>
            <pc:sldMasterMk cId="167072118" sldId="2147483660"/>
            <pc:sldLayoutMk cId="969122802" sldId="2147483673"/>
          </pc:sldLayoutMkLst>
        </pc:sldLayoutChg>
        <pc:sldLayoutChg chg="add">
          <pc:chgData name="Avi Shoshan" userId="S::avi@earlysign.com::00d9c0e4-1fd5-45ef-a1a4-b454cc6b3668" providerId="AD" clId="Web-{DEBBBAB9-D82E-89D6-A923-857A30BD7FDB}" dt="2019-11-07T15:04:22.515" v="0"/>
          <pc:sldLayoutMkLst>
            <pc:docMk/>
            <pc:sldMasterMk cId="167072118" sldId="2147483660"/>
            <pc:sldLayoutMk cId="3331486386" sldId="2147483674"/>
          </pc:sldLayoutMkLst>
        </pc:sldLayoutChg>
        <pc:sldLayoutChg chg="add">
          <pc:chgData name="Avi Shoshan" userId="S::avi@earlysign.com::00d9c0e4-1fd5-45ef-a1a4-b454cc6b3668" providerId="AD" clId="Web-{DEBBBAB9-D82E-89D6-A923-857A30BD7FDB}" dt="2019-11-07T15:04:22.515" v="0"/>
          <pc:sldLayoutMkLst>
            <pc:docMk/>
            <pc:sldMasterMk cId="167072118" sldId="2147483660"/>
            <pc:sldLayoutMk cId="3957517703" sldId="2147483675"/>
          </pc:sldLayoutMkLst>
        </pc:sldLayoutChg>
        <pc:sldLayoutChg chg="add">
          <pc:chgData name="Avi Shoshan" userId="S::avi@earlysign.com::00d9c0e4-1fd5-45ef-a1a4-b454cc6b3668" providerId="AD" clId="Web-{DEBBBAB9-D82E-89D6-A923-857A30BD7FDB}" dt="2019-11-07T15:04:22.515" v="0"/>
          <pc:sldLayoutMkLst>
            <pc:docMk/>
            <pc:sldMasterMk cId="167072118" sldId="2147483660"/>
            <pc:sldLayoutMk cId="1833633290" sldId="2147483676"/>
          </pc:sldLayoutMkLst>
        </pc:sldLayoutChg>
        <pc:sldLayoutChg chg="add">
          <pc:chgData name="Avi Shoshan" userId="S::avi@earlysign.com::00d9c0e4-1fd5-45ef-a1a4-b454cc6b3668" providerId="AD" clId="Web-{DEBBBAB9-D82E-89D6-A923-857A30BD7FDB}" dt="2019-11-07T15:04:22.515" v="0"/>
          <pc:sldLayoutMkLst>
            <pc:docMk/>
            <pc:sldMasterMk cId="167072118" sldId="2147483660"/>
            <pc:sldLayoutMk cId="1554299773" sldId="2147483677"/>
          </pc:sldLayoutMkLst>
        </pc:sldLayoutChg>
        <pc:sldLayoutChg chg="add">
          <pc:chgData name="Avi Shoshan" userId="S::avi@earlysign.com::00d9c0e4-1fd5-45ef-a1a4-b454cc6b3668" providerId="AD" clId="Web-{DEBBBAB9-D82E-89D6-A923-857A30BD7FDB}" dt="2019-11-07T15:04:22.515" v="0"/>
          <pc:sldLayoutMkLst>
            <pc:docMk/>
            <pc:sldMasterMk cId="167072118" sldId="2147483660"/>
            <pc:sldLayoutMk cId="3244175739" sldId="2147483678"/>
          </pc:sldLayoutMkLst>
        </pc:sldLayoutChg>
      </pc:sldMasterChg>
      <pc:sldMasterChg chg="replId modSldLayout">
        <pc:chgData name="Avi Shoshan" userId="S::avi@earlysign.com::00d9c0e4-1fd5-45ef-a1a4-b454cc6b3668" providerId="AD" clId="Web-{DEBBBAB9-D82E-89D6-A923-857A30BD7FDB}" dt="2019-11-07T15:04:22.515" v="0"/>
        <pc:sldMasterMkLst>
          <pc:docMk/>
          <pc:sldMasterMk cId="2011869009" sldId="2147483862"/>
        </pc:sldMasterMkLst>
        <pc:sldLayoutChg chg="replId">
          <pc:chgData name="Avi Shoshan" userId="S::avi@earlysign.com::00d9c0e4-1fd5-45ef-a1a4-b454cc6b3668" providerId="AD" clId="Web-{DEBBBAB9-D82E-89D6-A923-857A30BD7FDB}" dt="2019-11-07T15:04:22.515" v="0"/>
          <pc:sldLayoutMkLst>
            <pc:docMk/>
            <pc:sldMasterMk cId="2011869009" sldId="2147483862"/>
            <pc:sldLayoutMk cId="120872477" sldId="2147483863"/>
          </pc:sldLayoutMkLst>
        </pc:sldLayoutChg>
        <pc:sldLayoutChg chg="replId">
          <pc:chgData name="Avi Shoshan" userId="S::avi@earlysign.com::00d9c0e4-1fd5-45ef-a1a4-b454cc6b3668" providerId="AD" clId="Web-{DEBBBAB9-D82E-89D6-A923-857A30BD7FDB}" dt="2019-11-07T15:04:22.515" v="0"/>
          <pc:sldLayoutMkLst>
            <pc:docMk/>
            <pc:sldMasterMk cId="2011869009" sldId="2147483862"/>
            <pc:sldLayoutMk cId="1738978556" sldId="2147483864"/>
          </pc:sldLayoutMkLst>
        </pc:sldLayoutChg>
        <pc:sldLayoutChg chg="replId">
          <pc:chgData name="Avi Shoshan" userId="S::avi@earlysign.com::00d9c0e4-1fd5-45ef-a1a4-b454cc6b3668" providerId="AD" clId="Web-{DEBBBAB9-D82E-89D6-A923-857A30BD7FDB}" dt="2019-11-07T15:04:22.515" v="0"/>
          <pc:sldLayoutMkLst>
            <pc:docMk/>
            <pc:sldMasterMk cId="2011869009" sldId="2147483862"/>
            <pc:sldLayoutMk cId="3727794078" sldId="2147483865"/>
          </pc:sldLayoutMkLst>
        </pc:sldLayoutChg>
        <pc:sldLayoutChg chg="replId">
          <pc:chgData name="Avi Shoshan" userId="S::avi@earlysign.com::00d9c0e4-1fd5-45ef-a1a4-b454cc6b3668" providerId="AD" clId="Web-{DEBBBAB9-D82E-89D6-A923-857A30BD7FDB}" dt="2019-11-07T15:04:22.515" v="0"/>
          <pc:sldLayoutMkLst>
            <pc:docMk/>
            <pc:sldMasterMk cId="2011869009" sldId="2147483862"/>
            <pc:sldLayoutMk cId="4058965412" sldId="2147483866"/>
          </pc:sldLayoutMkLst>
        </pc:sldLayoutChg>
        <pc:sldLayoutChg chg="replId">
          <pc:chgData name="Avi Shoshan" userId="S::avi@earlysign.com::00d9c0e4-1fd5-45ef-a1a4-b454cc6b3668" providerId="AD" clId="Web-{DEBBBAB9-D82E-89D6-A923-857A30BD7FDB}" dt="2019-11-07T15:04:22.515" v="0"/>
          <pc:sldLayoutMkLst>
            <pc:docMk/>
            <pc:sldMasterMk cId="2011869009" sldId="2147483862"/>
            <pc:sldLayoutMk cId="375978813" sldId="2147483867"/>
          </pc:sldLayoutMkLst>
        </pc:sldLayoutChg>
        <pc:sldLayoutChg chg="replId">
          <pc:chgData name="Avi Shoshan" userId="S::avi@earlysign.com::00d9c0e4-1fd5-45ef-a1a4-b454cc6b3668" providerId="AD" clId="Web-{DEBBBAB9-D82E-89D6-A923-857A30BD7FDB}" dt="2019-11-07T15:04:22.515" v="0"/>
          <pc:sldLayoutMkLst>
            <pc:docMk/>
            <pc:sldMasterMk cId="2011869009" sldId="2147483862"/>
            <pc:sldLayoutMk cId="1610719286" sldId="2147483868"/>
          </pc:sldLayoutMkLst>
        </pc:sldLayoutChg>
        <pc:sldLayoutChg chg="replId">
          <pc:chgData name="Avi Shoshan" userId="S::avi@earlysign.com::00d9c0e4-1fd5-45ef-a1a4-b454cc6b3668" providerId="AD" clId="Web-{DEBBBAB9-D82E-89D6-A923-857A30BD7FDB}" dt="2019-11-07T15:04:22.515" v="0"/>
          <pc:sldLayoutMkLst>
            <pc:docMk/>
            <pc:sldMasterMk cId="2011869009" sldId="2147483862"/>
            <pc:sldLayoutMk cId="3090345479" sldId="2147483869"/>
          </pc:sldLayoutMkLst>
        </pc:sldLayoutChg>
        <pc:sldLayoutChg chg="replId">
          <pc:chgData name="Avi Shoshan" userId="S::avi@earlysign.com::00d9c0e4-1fd5-45ef-a1a4-b454cc6b3668" providerId="AD" clId="Web-{DEBBBAB9-D82E-89D6-A923-857A30BD7FDB}" dt="2019-11-07T15:04:22.515" v="0"/>
          <pc:sldLayoutMkLst>
            <pc:docMk/>
            <pc:sldMasterMk cId="2011869009" sldId="2147483862"/>
            <pc:sldLayoutMk cId="365387124" sldId="2147483870"/>
          </pc:sldLayoutMkLst>
        </pc:sldLayoutChg>
        <pc:sldLayoutChg chg="replId">
          <pc:chgData name="Avi Shoshan" userId="S::avi@earlysign.com::00d9c0e4-1fd5-45ef-a1a4-b454cc6b3668" providerId="AD" clId="Web-{DEBBBAB9-D82E-89D6-A923-857A30BD7FDB}" dt="2019-11-07T15:04:22.515" v="0"/>
          <pc:sldLayoutMkLst>
            <pc:docMk/>
            <pc:sldMasterMk cId="2011869009" sldId="2147483862"/>
            <pc:sldLayoutMk cId="4206504615" sldId="2147483871"/>
          </pc:sldLayoutMkLst>
        </pc:sldLayoutChg>
        <pc:sldLayoutChg chg="replId">
          <pc:chgData name="Avi Shoshan" userId="S::avi@earlysign.com::00d9c0e4-1fd5-45ef-a1a4-b454cc6b3668" providerId="AD" clId="Web-{DEBBBAB9-D82E-89D6-A923-857A30BD7FDB}" dt="2019-11-07T15:04:22.515" v="0"/>
          <pc:sldLayoutMkLst>
            <pc:docMk/>
            <pc:sldMasterMk cId="2011869009" sldId="2147483862"/>
            <pc:sldLayoutMk cId="704516833" sldId="2147483872"/>
          </pc:sldLayoutMkLst>
        </pc:sldLayoutChg>
        <pc:sldLayoutChg chg="replId">
          <pc:chgData name="Avi Shoshan" userId="S::avi@earlysign.com::00d9c0e4-1fd5-45ef-a1a4-b454cc6b3668" providerId="AD" clId="Web-{DEBBBAB9-D82E-89D6-A923-857A30BD7FDB}" dt="2019-11-07T15:04:22.515" v="0"/>
          <pc:sldLayoutMkLst>
            <pc:docMk/>
            <pc:sldMasterMk cId="2011869009" sldId="2147483862"/>
            <pc:sldLayoutMk cId="424117632" sldId="2147483873"/>
          </pc:sldLayoutMkLst>
        </pc:sldLayoutChg>
        <pc:sldLayoutChg chg="replId">
          <pc:chgData name="Avi Shoshan" userId="S::avi@earlysign.com::00d9c0e4-1fd5-45ef-a1a4-b454cc6b3668" providerId="AD" clId="Web-{DEBBBAB9-D82E-89D6-A923-857A30BD7FDB}" dt="2019-11-07T15:04:22.515" v="0"/>
          <pc:sldLayoutMkLst>
            <pc:docMk/>
            <pc:sldMasterMk cId="2011869009" sldId="2147483862"/>
            <pc:sldLayoutMk cId="389931653" sldId="2147483874"/>
          </pc:sldLayoutMkLst>
        </pc:sldLayoutChg>
        <pc:sldLayoutChg chg="replId">
          <pc:chgData name="Avi Shoshan" userId="S::avi@earlysign.com::00d9c0e4-1fd5-45ef-a1a4-b454cc6b3668" providerId="AD" clId="Web-{DEBBBAB9-D82E-89D6-A923-857A30BD7FDB}" dt="2019-11-07T15:04:22.515" v="0"/>
          <pc:sldLayoutMkLst>
            <pc:docMk/>
            <pc:sldMasterMk cId="2011869009" sldId="2147483862"/>
            <pc:sldLayoutMk cId="1001807226" sldId="2147483875"/>
          </pc:sldLayoutMkLst>
        </pc:sldLayoutChg>
        <pc:sldLayoutChg chg="replId">
          <pc:chgData name="Avi Shoshan" userId="S::avi@earlysign.com::00d9c0e4-1fd5-45ef-a1a4-b454cc6b3668" providerId="AD" clId="Web-{DEBBBAB9-D82E-89D6-A923-857A30BD7FDB}" dt="2019-11-07T15:04:22.515" v="0"/>
          <pc:sldLayoutMkLst>
            <pc:docMk/>
            <pc:sldMasterMk cId="2011869009" sldId="2147483862"/>
            <pc:sldLayoutMk cId="3546228336" sldId="2147483876"/>
          </pc:sldLayoutMkLst>
        </pc:sldLayoutChg>
        <pc:sldLayoutChg chg="replId">
          <pc:chgData name="Avi Shoshan" userId="S::avi@earlysign.com::00d9c0e4-1fd5-45ef-a1a4-b454cc6b3668" providerId="AD" clId="Web-{DEBBBAB9-D82E-89D6-A923-857A30BD7FDB}" dt="2019-11-07T15:04:22.515" v="0"/>
          <pc:sldLayoutMkLst>
            <pc:docMk/>
            <pc:sldMasterMk cId="2011869009" sldId="2147483862"/>
            <pc:sldLayoutMk cId="2420341571" sldId="2147483877"/>
          </pc:sldLayoutMkLst>
        </pc:sldLayoutChg>
        <pc:sldLayoutChg chg="replId">
          <pc:chgData name="Avi Shoshan" userId="S::avi@earlysign.com::00d9c0e4-1fd5-45ef-a1a4-b454cc6b3668" providerId="AD" clId="Web-{DEBBBAB9-D82E-89D6-A923-857A30BD7FDB}" dt="2019-11-07T15:04:22.515" v="0"/>
          <pc:sldLayoutMkLst>
            <pc:docMk/>
            <pc:sldMasterMk cId="2011869009" sldId="2147483862"/>
            <pc:sldLayoutMk cId="1403666431" sldId="2147483878"/>
          </pc:sldLayoutMkLst>
        </pc:sldLayoutChg>
        <pc:sldLayoutChg chg="replId">
          <pc:chgData name="Avi Shoshan" userId="S::avi@earlysign.com::00d9c0e4-1fd5-45ef-a1a4-b454cc6b3668" providerId="AD" clId="Web-{DEBBBAB9-D82E-89D6-A923-857A30BD7FDB}" dt="2019-11-07T15:04:22.515" v="0"/>
          <pc:sldLayoutMkLst>
            <pc:docMk/>
            <pc:sldMasterMk cId="2011869009" sldId="2147483862"/>
            <pc:sldLayoutMk cId="1190229810" sldId="2147483879"/>
          </pc:sldLayoutMkLst>
        </pc:sldLayoutChg>
        <pc:sldLayoutChg chg="replId">
          <pc:chgData name="Avi Shoshan" userId="S::avi@earlysign.com::00d9c0e4-1fd5-45ef-a1a4-b454cc6b3668" providerId="AD" clId="Web-{DEBBBAB9-D82E-89D6-A923-857A30BD7FDB}" dt="2019-11-07T15:04:22.515" v="0"/>
          <pc:sldLayoutMkLst>
            <pc:docMk/>
            <pc:sldMasterMk cId="2011869009" sldId="2147483862"/>
            <pc:sldLayoutMk cId="3900526704" sldId="2147483880"/>
          </pc:sldLayoutMkLst>
        </pc:sldLayoutChg>
      </pc:sldMasterChg>
    </pc:docChg>
  </pc:docChgLst>
  <pc:docChgLst>
    <pc:chgData name="Avi Shoshan" userId="00d9c0e4-1fd5-45ef-a1a4-b454cc6b3668" providerId="ADAL" clId="{E6D06BEF-B078-486C-8E3B-B4A2C67D2E9B}"/>
    <pc:docChg chg="undo custSel addSld delSld modSld sldOrd">
      <pc:chgData name="Avi Shoshan" userId="00d9c0e4-1fd5-45ef-a1a4-b454cc6b3668" providerId="ADAL" clId="{E6D06BEF-B078-486C-8E3B-B4A2C67D2E9B}" dt="2019-11-07T10:33:40.067" v="780" actId="2696"/>
      <pc:docMkLst>
        <pc:docMk/>
      </pc:docMkLst>
      <pc:sldChg chg="modSp">
        <pc:chgData name="Avi Shoshan" userId="00d9c0e4-1fd5-45ef-a1a4-b454cc6b3668" providerId="ADAL" clId="{E6D06BEF-B078-486C-8E3B-B4A2C67D2E9B}" dt="2019-11-07T10:23:25.235" v="185" actId="20577"/>
        <pc:sldMkLst>
          <pc:docMk/>
          <pc:sldMk cId="714622022" sldId="284"/>
        </pc:sldMkLst>
        <pc:spChg chg="mod">
          <ac:chgData name="Avi Shoshan" userId="00d9c0e4-1fd5-45ef-a1a4-b454cc6b3668" providerId="ADAL" clId="{E6D06BEF-B078-486C-8E3B-B4A2C67D2E9B}" dt="2019-11-07T10:23:06.097" v="153" actId="20577"/>
          <ac:spMkLst>
            <pc:docMk/>
            <pc:sldMk cId="714622022" sldId="284"/>
            <ac:spMk id="2" creationId="{6821C5A9-E95E-4E01-85A8-2A5A06492048}"/>
          </ac:spMkLst>
        </pc:spChg>
        <pc:spChg chg="mod">
          <ac:chgData name="Avi Shoshan" userId="00d9c0e4-1fd5-45ef-a1a4-b454cc6b3668" providerId="ADAL" clId="{E6D06BEF-B078-486C-8E3B-B4A2C67D2E9B}" dt="2019-11-07T10:23:25.235" v="185" actId="20577"/>
          <ac:spMkLst>
            <pc:docMk/>
            <pc:sldMk cId="714622022" sldId="284"/>
            <ac:spMk id="3" creationId="{CDA158B6-46AA-4EF2-BE17-69E282F1E5BF}"/>
          </ac:spMkLst>
        </pc:spChg>
      </pc:sldChg>
      <pc:sldChg chg="del modTransition">
        <pc:chgData name="Avi Shoshan" userId="00d9c0e4-1fd5-45ef-a1a4-b454cc6b3668" providerId="ADAL" clId="{E6D06BEF-B078-486C-8E3B-B4A2C67D2E9B}" dt="2019-11-07T10:24:20.961" v="189" actId="2696"/>
        <pc:sldMkLst>
          <pc:docMk/>
          <pc:sldMk cId="3152849499" sldId="285"/>
        </pc:sldMkLst>
      </pc:sldChg>
      <pc:sldChg chg="ord">
        <pc:chgData name="Avi Shoshan" userId="00d9c0e4-1fd5-45ef-a1a4-b454cc6b3668" providerId="ADAL" clId="{E6D06BEF-B078-486C-8E3B-B4A2C67D2E9B}" dt="2019-11-07T10:16:33.491" v="8"/>
        <pc:sldMkLst>
          <pc:docMk/>
          <pc:sldMk cId="1145735837" sldId="286"/>
        </pc:sldMkLst>
      </pc:sldChg>
      <pc:sldChg chg="ord">
        <pc:chgData name="Avi Shoshan" userId="00d9c0e4-1fd5-45ef-a1a4-b454cc6b3668" providerId="ADAL" clId="{E6D06BEF-B078-486C-8E3B-B4A2C67D2E9B}" dt="2019-11-07T10:14:52.602" v="1"/>
        <pc:sldMkLst>
          <pc:docMk/>
          <pc:sldMk cId="558003226" sldId="287"/>
        </pc:sldMkLst>
      </pc:sldChg>
      <pc:sldChg chg="ord">
        <pc:chgData name="Avi Shoshan" userId="00d9c0e4-1fd5-45ef-a1a4-b454cc6b3668" providerId="ADAL" clId="{E6D06BEF-B078-486C-8E3B-B4A2C67D2E9B}" dt="2019-11-07T10:14:49.216" v="0"/>
        <pc:sldMkLst>
          <pc:docMk/>
          <pc:sldMk cId="403057433" sldId="288"/>
        </pc:sldMkLst>
      </pc:sldChg>
      <pc:sldChg chg="del modTransition">
        <pc:chgData name="Avi Shoshan" userId="00d9c0e4-1fd5-45ef-a1a4-b454cc6b3668" providerId="ADAL" clId="{E6D06BEF-B078-486C-8E3B-B4A2C67D2E9B}" dt="2019-11-07T10:24:27.023" v="191" actId="2696"/>
        <pc:sldMkLst>
          <pc:docMk/>
          <pc:sldMk cId="4192581754" sldId="289"/>
        </pc:sldMkLst>
      </pc:sldChg>
      <pc:sldChg chg="ord">
        <pc:chgData name="Avi Shoshan" userId="00d9c0e4-1fd5-45ef-a1a4-b454cc6b3668" providerId="ADAL" clId="{E6D06BEF-B078-486C-8E3B-B4A2C67D2E9B}" dt="2019-11-07T10:24:57.502" v="192"/>
        <pc:sldMkLst>
          <pc:docMk/>
          <pc:sldMk cId="2757886804" sldId="290"/>
        </pc:sldMkLst>
      </pc:sldChg>
      <pc:sldChg chg="ord">
        <pc:chgData name="Avi Shoshan" userId="00d9c0e4-1fd5-45ef-a1a4-b454cc6b3668" providerId="ADAL" clId="{E6D06BEF-B078-486C-8E3B-B4A2C67D2E9B}" dt="2019-11-07T10:21:06.313" v="19"/>
        <pc:sldMkLst>
          <pc:docMk/>
          <pc:sldMk cId="2453569554" sldId="291"/>
        </pc:sldMkLst>
      </pc:sldChg>
      <pc:sldChg chg="ord">
        <pc:chgData name="Avi Shoshan" userId="00d9c0e4-1fd5-45ef-a1a4-b454cc6b3668" providerId="ADAL" clId="{E6D06BEF-B078-486C-8E3B-B4A2C67D2E9B}" dt="2019-11-07T10:21:32.017" v="22"/>
        <pc:sldMkLst>
          <pc:docMk/>
          <pc:sldMk cId="2490313534" sldId="292"/>
        </pc:sldMkLst>
      </pc:sldChg>
      <pc:sldChg chg="del ord">
        <pc:chgData name="Avi Shoshan" userId="00d9c0e4-1fd5-45ef-a1a4-b454cc6b3668" providerId="ADAL" clId="{E6D06BEF-B078-486C-8E3B-B4A2C67D2E9B}" dt="2019-11-07T10:23:38.910" v="186" actId="2696"/>
        <pc:sldMkLst>
          <pc:docMk/>
          <pc:sldMk cId="3839111499" sldId="293"/>
        </pc:sldMkLst>
      </pc:sldChg>
      <pc:sldChg chg="ord">
        <pc:chgData name="Avi Shoshan" userId="00d9c0e4-1fd5-45ef-a1a4-b454cc6b3668" providerId="ADAL" clId="{E6D06BEF-B078-486C-8E3B-B4A2C67D2E9B}" dt="2019-11-07T10:21:11.538" v="20"/>
        <pc:sldMkLst>
          <pc:docMk/>
          <pc:sldMk cId="1187576604" sldId="294"/>
        </pc:sldMkLst>
      </pc:sldChg>
      <pc:sldChg chg="del ord">
        <pc:chgData name="Avi Shoshan" userId="00d9c0e4-1fd5-45ef-a1a4-b454cc6b3668" providerId="ADAL" clId="{E6D06BEF-B078-486C-8E3B-B4A2C67D2E9B}" dt="2019-11-07T10:25:05.521" v="193" actId="2696"/>
        <pc:sldMkLst>
          <pc:docMk/>
          <pc:sldMk cId="1631640322" sldId="295"/>
        </pc:sldMkLst>
      </pc:sldChg>
      <pc:sldChg chg="ord">
        <pc:chgData name="Avi Shoshan" userId="00d9c0e4-1fd5-45ef-a1a4-b454cc6b3668" providerId="ADAL" clId="{E6D06BEF-B078-486C-8E3B-B4A2C67D2E9B}" dt="2019-11-07T10:25:22.252" v="195"/>
        <pc:sldMkLst>
          <pc:docMk/>
          <pc:sldMk cId="3644864383" sldId="296"/>
        </pc:sldMkLst>
      </pc:sldChg>
      <pc:sldChg chg="del ord">
        <pc:chgData name="Avi Shoshan" userId="00d9c0e4-1fd5-45ef-a1a4-b454cc6b3668" providerId="ADAL" clId="{E6D06BEF-B078-486C-8E3B-B4A2C67D2E9B}" dt="2019-11-07T10:24:23.191" v="190" actId="2696"/>
        <pc:sldMkLst>
          <pc:docMk/>
          <pc:sldMk cId="1236851318" sldId="297"/>
        </pc:sldMkLst>
      </pc:sldChg>
      <pc:sldChg chg="ord">
        <pc:chgData name="Avi Shoshan" userId="00d9c0e4-1fd5-45ef-a1a4-b454cc6b3668" providerId="ADAL" clId="{E6D06BEF-B078-486C-8E3B-B4A2C67D2E9B}" dt="2019-11-07T10:15:56.077" v="4"/>
        <pc:sldMkLst>
          <pc:docMk/>
          <pc:sldMk cId="896915828" sldId="302"/>
        </pc:sldMkLst>
      </pc:sldChg>
      <pc:sldChg chg="ord">
        <pc:chgData name="Avi Shoshan" userId="00d9c0e4-1fd5-45ef-a1a4-b454cc6b3668" providerId="ADAL" clId="{E6D06BEF-B078-486C-8E3B-B4A2C67D2E9B}" dt="2019-11-07T10:15:44.558" v="3"/>
        <pc:sldMkLst>
          <pc:docMk/>
          <pc:sldMk cId="1326448316" sldId="303"/>
        </pc:sldMkLst>
      </pc:sldChg>
      <pc:sldChg chg="ord">
        <pc:chgData name="Avi Shoshan" userId="00d9c0e4-1fd5-45ef-a1a4-b454cc6b3668" providerId="ADAL" clId="{E6D06BEF-B078-486C-8E3B-B4A2C67D2E9B}" dt="2019-11-07T10:15:34.073" v="2"/>
        <pc:sldMkLst>
          <pc:docMk/>
          <pc:sldMk cId="311294668" sldId="304"/>
        </pc:sldMkLst>
      </pc:sldChg>
      <pc:sldChg chg="del">
        <pc:chgData name="Avi Shoshan" userId="00d9c0e4-1fd5-45ef-a1a4-b454cc6b3668" providerId="ADAL" clId="{E6D06BEF-B078-486C-8E3B-B4A2C67D2E9B}" dt="2019-11-07T10:27:41.632" v="202" actId="2696"/>
        <pc:sldMkLst>
          <pc:docMk/>
          <pc:sldMk cId="1214591128" sldId="305"/>
        </pc:sldMkLst>
      </pc:sldChg>
      <pc:sldChg chg="ord">
        <pc:chgData name="Avi Shoshan" userId="00d9c0e4-1fd5-45ef-a1a4-b454cc6b3668" providerId="ADAL" clId="{E6D06BEF-B078-486C-8E3B-B4A2C67D2E9B}" dt="2019-11-07T10:26:54.721" v="201"/>
        <pc:sldMkLst>
          <pc:docMk/>
          <pc:sldMk cId="1317709081" sldId="306"/>
        </pc:sldMkLst>
      </pc:sldChg>
      <pc:sldChg chg="ord">
        <pc:chgData name="Avi Shoshan" userId="00d9c0e4-1fd5-45ef-a1a4-b454cc6b3668" providerId="ADAL" clId="{E6D06BEF-B078-486C-8E3B-B4A2C67D2E9B}" dt="2019-11-07T10:26:54.721" v="201"/>
        <pc:sldMkLst>
          <pc:docMk/>
          <pc:sldMk cId="2704060698" sldId="307"/>
        </pc:sldMkLst>
      </pc:sldChg>
      <pc:sldChg chg="ord">
        <pc:chgData name="Avi Shoshan" userId="00d9c0e4-1fd5-45ef-a1a4-b454cc6b3668" providerId="ADAL" clId="{E6D06BEF-B078-486C-8E3B-B4A2C67D2E9B}" dt="2019-11-07T10:26:54.721" v="201"/>
        <pc:sldMkLst>
          <pc:docMk/>
          <pc:sldMk cId="985407017" sldId="308"/>
        </pc:sldMkLst>
      </pc:sldChg>
      <pc:sldChg chg="modSp ord">
        <pc:chgData name="Avi Shoshan" userId="00d9c0e4-1fd5-45ef-a1a4-b454cc6b3668" providerId="ADAL" clId="{E6D06BEF-B078-486C-8E3B-B4A2C67D2E9B}" dt="2019-11-07T10:25:57.542" v="200" actId="120"/>
        <pc:sldMkLst>
          <pc:docMk/>
          <pc:sldMk cId="3858321961" sldId="309"/>
        </pc:sldMkLst>
        <pc:spChg chg="mod">
          <ac:chgData name="Avi Shoshan" userId="00d9c0e4-1fd5-45ef-a1a4-b454cc6b3668" providerId="ADAL" clId="{E6D06BEF-B078-486C-8E3B-B4A2C67D2E9B}" dt="2019-11-07T10:25:43.222" v="196" actId="120"/>
          <ac:spMkLst>
            <pc:docMk/>
            <pc:sldMk cId="3858321961" sldId="309"/>
            <ac:spMk id="14" creationId="{7193D9E8-A925-4DD6-BD68-25B763E8B269}"/>
          </ac:spMkLst>
        </pc:spChg>
        <pc:spChg chg="mod">
          <ac:chgData name="Avi Shoshan" userId="00d9c0e4-1fd5-45ef-a1a4-b454cc6b3668" providerId="ADAL" clId="{E6D06BEF-B078-486C-8E3B-B4A2C67D2E9B}" dt="2019-11-07T10:25:50.471" v="197" actId="120"/>
          <ac:spMkLst>
            <pc:docMk/>
            <pc:sldMk cId="3858321961" sldId="309"/>
            <ac:spMk id="17" creationId="{AAD80B39-7D79-4FDE-B186-76E8328D5229}"/>
          </ac:spMkLst>
        </pc:spChg>
        <pc:spChg chg="mod">
          <ac:chgData name="Avi Shoshan" userId="00d9c0e4-1fd5-45ef-a1a4-b454cc6b3668" providerId="ADAL" clId="{E6D06BEF-B078-486C-8E3B-B4A2C67D2E9B}" dt="2019-11-07T10:25:57.542" v="200" actId="120"/>
          <ac:spMkLst>
            <pc:docMk/>
            <pc:sldMk cId="3858321961" sldId="309"/>
            <ac:spMk id="22" creationId="{1F086584-CD2E-4B29-8CE5-0F6013C46BA5}"/>
          </ac:spMkLst>
        </pc:spChg>
      </pc:sldChg>
      <pc:sldChg chg="add del ord setBg">
        <pc:chgData name="Avi Shoshan" userId="00d9c0e4-1fd5-45ef-a1a4-b454cc6b3668" providerId="ADAL" clId="{E6D06BEF-B078-486C-8E3B-B4A2C67D2E9B}" dt="2019-11-07T10:33:40.067" v="780" actId="2696"/>
        <pc:sldMkLst>
          <pc:docMk/>
          <pc:sldMk cId="508147045" sldId="310"/>
        </pc:sldMkLst>
      </pc:sldChg>
      <pc:sldChg chg="add ord setBg">
        <pc:chgData name="Avi Shoshan" userId="00d9c0e4-1fd5-45ef-a1a4-b454cc6b3668" providerId="ADAL" clId="{E6D06BEF-B078-486C-8E3B-B4A2C67D2E9B}" dt="2019-11-07T10:20:47.664" v="18"/>
        <pc:sldMkLst>
          <pc:docMk/>
          <pc:sldMk cId="1977268727" sldId="311"/>
        </pc:sldMkLst>
      </pc:sldChg>
      <pc:sldChg chg="add ord">
        <pc:chgData name="Avi Shoshan" userId="00d9c0e4-1fd5-45ef-a1a4-b454cc6b3668" providerId="ADAL" clId="{E6D06BEF-B078-486C-8E3B-B4A2C67D2E9B}" dt="2019-11-07T10:20:06.675" v="16"/>
        <pc:sldMkLst>
          <pc:docMk/>
          <pc:sldMk cId="1853596529" sldId="312"/>
        </pc:sldMkLst>
      </pc:sldChg>
      <pc:sldChg chg="add ord setBg">
        <pc:chgData name="Avi Shoshan" userId="00d9c0e4-1fd5-45ef-a1a4-b454cc6b3668" providerId="ADAL" clId="{E6D06BEF-B078-486C-8E3B-B4A2C67D2E9B}" dt="2019-11-07T10:20:06.675" v="16"/>
        <pc:sldMkLst>
          <pc:docMk/>
          <pc:sldMk cId="3952155835" sldId="313"/>
        </pc:sldMkLst>
      </pc:sldChg>
      <pc:sldChg chg="modSp add ord setBg">
        <pc:chgData name="Avi Shoshan" userId="00d9c0e4-1fd5-45ef-a1a4-b454cc6b3668" providerId="ADAL" clId="{E6D06BEF-B078-486C-8E3B-B4A2C67D2E9B}" dt="2019-11-07T10:21:16.392" v="21" actId="20577"/>
        <pc:sldMkLst>
          <pc:docMk/>
          <pc:sldMk cId="1753305074" sldId="314"/>
        </pc:sldMkLst>
        <pc:graphicFrameChg chg="mod">
          <ac:chgData name="Avi Shoshan" userId="00d9c0e4-1fd5-45ef-a1a4-b454cc6b3668" providerId="ADAL" clId="{E6D06BEF-B078-486C-8E3B-B4A2C67D2E9B}" dt="2019-11-07T10:21:16.392" v="21" actId="20577"/>
          <ac:graphicFrameMkLst>
            <pc:docMk/>
            <pc:sldMk cId="1753305074" sldId="314"/>
            <ac:graphicFrameMk id="3" creationId="{00000000-0000-0000-0000-000000000000}"/>
          </ac:graphicFrameMkLst>
        </pc:graphicFrameChg>
      </pc:sldChg>
      <pc:sldChg chg="modSp add">
        <pc:chgData name="Avi Shoshan" userId="00d9c0e4-1fd5-45ef-a1a4-b454cc6b3668" providerId="ADAL" clId="{E6D06BEF-B078-486C-8E3B-B4A2C67D2E9B}" dt="2019-11-07T10:33:25.078" v="779" actId="113"/>
        <pc:sldMkLst>
          <pc:docMk/>
          <pc:sldMk cId="424227218" sldId="315"/>
        </pc:sldMkLst>
        <pc:spChg chg="mod">
          <ac:chgData name="Avi Shoshan" userId="00d9c0e4-1fd5-45ef-a1a4-b454cc6b3668" providerId="ADAL" clId="{E6D06BEF-B078-486C-8E3B-B4A2C67D2E9B}" dt="2019-11-07T10:28:10.119" v="221" actId="20577"/>
          <ac:spMkLst>
            <pc:docMk/>
            <pc:sldMk cId="424227218" sldId="315"/>
            <ac:spMk id="2" creationId="{2CD01A91-4AF1-41C9-9266-300CF89043C6}"/>
          </ac:spMkLst>
        </pc:spChg>
        <pc:spChg chg="mod">
          <ac:chgData name="Avi Shoshan" userId="00d9c0e4-1fd5-45ef-a1a4-b454cc6b3668" providerId="ADAL" clId="{E6D06BEF-B078-486C-8E3B-B4A2C67D2E9B}" dt="2019-11-07T10:33:25.078" v="779" actId="113"/>
          <ac:spMkLst>
            <pc:docMk/>
            <pc:sldMk cId="424227218" sldId="315"/>
            <ac:spMk id="3" creationId="{86CC23B4-F964-4D8B-A7EF-56C45F5B6A7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Imaging</c:v>
                </c:pt>
              </c:strCache>
            </c:strRef>
          </c:tx>
          <c:spPr>
            <a:solidFill>
              <a:schemeClr val="bg1"/>
            </a:solidFill>
            <a:ln>
              <a:solidFill>
                <a:schemeClr val="accent1"/>
              </a:solidFill>
            </a:ln>
          </c:spPr>
          <c:dPt>
            <c:idx val="0"/>
            <c:bubble3D val="0"/>
            <c:spPr>
              <a:solidFill>
                <a:schemeClr val="tx2">
                  <a:alpha val="85000"/>
                </a:schemeClr>
              </a:solidFill>
              <a:ln w="19050">
                <a:solidFill>
                  <a:schemeClr val="accent1"/>
                </a:solidFill>
              </a:ln>
              <a:effectLst/>
            </c:spPr>
            <c:extLst>
              <c:ext xmlns:c16="http://schemas.microsoft.com/office/drawing/2014/chart" uri="{C3380CC4-5D6E-409C-BE32-E72D297353CC}">
                <c16:uniqueId val="{00000001-31BD-4CA1-925B-FD468B874478}"/>
              </c:ext>
            </c:extLst>
          </c:dPt>
          <c:dPt>
            <c:idx val="1"/>
            <c:bubble3D val="0"/>
            <c:spPr>
              <a:solidFill>
                <a:schemeClr val="bg1">
                  <a:alpha val="81000"/>
                </a:schemeClr>
              </a:solidFill>
              <a:ln w="19050">
                <a:solidFill>
                  <a:schemeClr val="accent1"/>
                </a:solidFill>
              </a:ln>
              <a:effectLst/>
            </c:spPr>
            <c:extLst>
              <c:ext xmlns:c16="http://schemas.microsoft.com/office/drawing/2014/chart" uri="{C3380CC4-5D6E-409C-BE32-E72D297353CC}">
                <c16:uniqueId val="{00000003-31BD-4CA1-925B-FD468B874478}"/>
              </c:ext>
            </c:extLst>
          </c:dPt>
          <c:dPt>
            <c:idx val="2"/>
            <c:bubble3D val="0"/>
            <c:spPr>
              <a:solidFill>
                <a:schemeClr val="bg1"/>
              </a:solidFill>
              <a:ln w="19050">
                <a:solidFill>
                  <a:schemeClr val="accent1"/>
                </a:solidFill>
              </a:ln>
              <a:effectLst/>
            </c:spPr>
            <c:extLst>
              <c:ext xmlns:c16="http://schemas.microsoft.com/office/drawing/2014/chart" uri="{C3380CC4-5D6E-409C-BE32-E72D297353CC}">
                <c16:uniqueId val="{00000005-31BD-4CA1-925B-FD468B874478}"/>
              </c:ext>
            </c:extLst>
          </c:dPt>
          <c:dPt>
            <c:idx val="3"/>
            <c:bubble3D val="0"/>
            <c:spPr>
              <a:solidFill>
                <a:schemeClr val="bg1"/>
              </a:solidFill>
              <a:ln w="19050">
                <a:solidFill>
                  <a:schemeClr val="accent1"/>
                </a:solidFill>
              </a:ln>
              <a:effectLst/>
            </c:spPr>
            <c:extLst>
              <c:ext xmlns:c16="http://schemas.microsoft.com/office/drawing/2014/chart" uri="{C3380CC4-5D6E-409C-BE32-E72D297353CC}">
                <c16:uniqueId val="{00000007-31BD-4CA1-925B-FD468B874478}"/>
              </c:ext>
            </c:extLst>
          </c:dPt>
          <c:cat>
            <c:strRef>
              <c:f>Sheet1!$A$2:$A$5</c:f>
              <c:strCache>
                <c:ptCount val="2"/>
                <c:pt idx="0">
                  <c:v>Data/Matrix preparation</c:v>
                </c:pt>
                <c:pt idx="1">
                  <c:v>Modeling</c:v>
                </c:pt>
              </c:strCache>
            </c:strRef>
          </c:cat>
          <c:val>
            <c:numRef>
              <c:f>Sheet1!$B$2:$B$5</c:f>
              <c:numCache>
                <c:formatCode>General</c:formatCode>
                <c:ptCount val="4"/>
                <c:pt idx="0">
                  <c:v>10</c:v>
                </c:pt>
                <c:pt idx="1">
                  <c:v>90</c:v>
                </c:pt>
              </c:numCache>
            </c:numRef>
          </c:val>
          <c:extLst>
            <c:ext xmlns:c16="http://schemas.microsoft.com/office/drawing/2014/chart" uri="{C3380CC4-5D6E-409C-BE32-E72D297353CC}">
              <c16:uniqueId val="{00000008-31BD-4CA1-925B-FD468B874478}"/>
            </c:ext>
          </c:extLst>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Medical Records</c:v>
                </c:pt>
              </c:strCache>
            </c:strRef>
          </c:tx>
          <c:spPr>
            <a:ln>
              <a:noFill/>
            </a:ln>
          </c:spPr>
          <c:dPt>
            <c:idx val="0"/>
            <c:bubble3D val="0"/>
            <c:spPr>
              <a:solidFill>
                <a:srgbClr val="27A9E2">
                  <a:alpha val="80000"/>
                </a:srgbClr>
              </a:solidFill>
              <a:ln w="19050">
                <a:noFill/>
              </a:ln>
              <a:effectLst/>
            </c:spPr>
            <c:extLst>
              <c:ext xmlns:c16="http://schemas.microsoft.com/office/drawing/2014/chart" uri="{C3380CC4-5D6E-409C-BE32-E72D297353CC}">
                <c16:uniqueId val="{00000001-5D6D-431C-8001-AFCA71C4B402}"/>
              </c:ext>
            </c:extLst>
          </c:dPt>
          <c:dPt>
            <c:idx val="1"/>
            <c:bubble3D val="0"/>
            <c:spPr>
              <a:solidFill>
                <a:schemeClr val="bg1">
                  <a:alpha val="80000"/>
                </a:schemeClr>
              </a:solidFill>
              <a:ln w="19050">
                <a:noFill/>
              </a:ln>
              <a:effectLst/>
            </c:spPr>
            <c:extLst>
              <c:ext xmlns:c16="http://schemas.microsoft.com/office/drawing/2014/chart" uri="{C3380CC4-5D6E-409C-BE32-E72D297353CC}">
                <c16:uniqueId val="{00000003-5D6D-431C-8001-AFCA71C4B402}"/>
              </c:ext>
            </c:extLst>
          </c:dPt>
          <c:dPt>
            <c:idx val="2"/>
            <c:bubble3D val="0"/>
            <c:spPr>
              <a:solidFill>
                <a:schemeClr val="accent3"/>
              </a:solidFill>
              <a:ln w="19050">
                <a:noFill/>
              </a:ln>
              <a:effectLst/>
            </c:spPr>
            <c:extLst>
              <c:ext xmlns:c16="http://schemas.microsoft.com/office/drawing/2014/chart" uri="{C3380CC4-5D6E-409C-BE32-E72D297353CC}">
                <c16:uniqueId val="{00000005-5D6D-431C-8001-AFCA71C4B402}"/>
              </c:ext>
            </c:extLst>
          </c:dPt>
          <c:dPt>
            <c:idx val="3"/>
            <c:bubble3D val="0"/>
            <c:spPr>
              <a:solidFill>
                <a:schemeClr val="accent4"/>
              </a:solidFill>
              <a:ln w="19050">
                <a:noFill/>
              </a:ln>
              <a:effectLst/>
            </c:spPr>
            <c:extLst>
              <c:ext xmlns:c16="http://schemas.microsoft.com/office/drawing/2014/chart" uri="{C3380CC4-5D6E-409C-BE32-E72D297353CC}">
                <c16:uniqueId val="{00000007-5D6D-431C-8001-AFCA71C4B402}"/>
              </c:ext>
            </c:extLst>
          </c:dPt>
          <c:cat>
            <c:strRef>
              <c:f>Sheet1!$A$2:$A$5</c:f>
              <c:strCache>
                <c:ptCount val="2"/>
                <c:pt idx="0">
                  <c:v>Data/Matrix preparation</c:v>
                </c:pt>
                <c:pt idx="1">
                  <c:v>Modeling</c:v>
                </c:pt>
              </c:strCache>
            </c:strRef>
          </c:cat>
          <c:val>
            <c:numRef>
              <c:f>Sheet1!$B$2:$B$5</c:f>
              <c:numCache>
                <c:formatCode>General</c:formatCode>
                <c:ptCount val="4"/>
                <c:pt idx="0">
                  <c:v>90</c:v>
                </c:pt>
                <c:pt idx="1">
                  <c:v>10</c:v>
                </c:pt>
              </c:numCache>
            </c:numRef>
          </c:val>
          <c:extLst>
            <c:ext xmlns:c16="http://schemas.microsoft.com/office/drawing/2014/chart" uri="{C3380CC4-5D6E-409C-BE32-E72D297353CC}">
              <c16:uniqueId val="{00000008-5D6D-431C-8001-AFCA71C4B402}"/>
            </c:ext>
          </c:extLst>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75000"/>
                  <a:lumOff val="2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7588368054906064"/>
          <c:y val="6.4819401524102038E-2"/>
          <c:w val="0.63318766323753173"/>
          <c:h val="0.64363512379573651"/>
        </c:manualLayout>
      </c:layout>
      <c:scatterChart>
        <c:scatterStyle val="lineMarker"/>
        <c:varyColors val="0"/>
        <c:ser>
          <c:idx val="0"/>
          <c:order val="0"/>
          <c:tx>
            <c:strRef>
              <c:f>Sheet1!$B$1</c:f>
              <c:strCache>
                <c:ptCount val="1"/>
                <c:pt idx="0">
                  <c:v>Test1</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Sheet1!$A$2:$A$9</c:f>
              <c:numCache>
                <c:formatCode>General</c:formatCode>
                <c:ptCount val="8"/>
                <c:pt idx="0">
                  <c:v>2000</c:v>
                </c:pt>
                <c:pt idx="1">
                  <c:v>2002</c:v>
                </c:pt>
                <c:pt idx="2">
                  <c:v>2003</c:v>
                </c:pt>
                <c:pt idx="3">
                  <c:v>2005</c:v>
                </c:pt>
                <c:pt idx="4">
                  <c:v>2006</c:v>
                </c:pt>
                <c:pt idx="5">
                  <c:v>2010</c:v>
                </c:pt>
                <c:pt idx="6">
                  <c:v>2012</c:v>
                </c:pt>
                <c:pt idx="7">
                  <c:v>2008</c:v>
                </c:pt>
              </c:numCache>
            </c:numRef>
          </c:xVal>
          <c:yVal>
            <c:numRef>
              <c:f>Sheet1!$B$2:$B$9</c:f>
              <c:numCache>
                <c:formatCode>General</c:formatCode>
                <c:ptCount val="8"/>
                <c:pt idx="0">
                  <c:v>13.2</c:v>
                </c:pt>
                <c:pt idx="1">
                  <c:v>12.1</c:v>
                </c:pt>
                <c:pt idx="2">
                  <c:v>12.5</c:v>
                </c:pt>
                <c:pt idx="3">
                  <c:v>11.9</c:v>
                </c:pt>
                <c:pt idx="4">
                  <c:v>8.4</c:v>
                </c:pt>
                <c:pt idx="5">
                  <c:v>7.5</c:v>
                </c:pt>
              </c:numCache>
            </c:numRef>
          </c:yVal>
          <c:smooth val="0"/>
          <c:extLst>
            <c:ext xmlns:c16="http://schemas.microsoft.com/office/drawing/2014/chart" uri="{C3380CC4-5D6E-409C-BE32-E72D297353CC}">
              <c16:uniqueId val="{00000000-088B-4558-A55E-FE84561B87AF}"/>
            </c:ext>
          </c:extLst>
        </c:ser>
        <c:ser>
          <c:idx val="1"/>
          <c:order val="1"/>
          <c:tx>
            <c:strRef>
              <c:f>Sheet1!$C$1</c:f>
              <c:strCache>
                <c:ptCount val="1"/>
                <c:pt idx="0">
                  <c:v>Predicted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Sheet1!$A$2:$A$9</c:f>
              <c:numCache>
                <c:formatCode>General</c:formatCode>
                <c:ptCount val="8"/>
                <c:pt idx="0">
                  <c:v>2000</c:v>
                </c:pt>
                <c:pt idx="1">
                  <c:v>2002</c:v>
                </c:pt>
                <c:pt idx="2">
                  <c:v>2003</c:v>
                </c:pt>
                <c:pt idx="3">
                  <c:v>2005</c:v>
                </c:pt>
                <c:pt idx="4">
                  <c:v>2006</c:v>
                </c:pt>
                <c:pt idx="5">
                  <c:v>2010</c:v>
                </c:pt>
                <c:pt idx="6">
                  <c:v>2012</c:v>
                </c:pt>
                <c:pt idx="7">
                  <c:v>2008</c:v>
                </c:pt>
              </c:numCache>
            </c:numRef>
          </c:xVal>
          <c:yVal>
            <c:numRef>
              <c:f>Sheet1!$C$2:$C$9</c:f>
              <c:numCache>
                <c:formatCode>General</c:formatCode>
                <c:ptCount val="8"/>
                <c:pt idx="5">
                  <c:v>7.5</c:v>
                </c:pt>
                <c:pt idx="6">
                  <c:v>6.3</c:v>
                </c:pt>
                <c:pt idx="7">
                  <c:v>8.5</c:v>
                </c:pt>
              </c:numCache>
            </c:numRef>
          </c:yVal>
          <c:smooth val="0"/>
          <c:extLst>
            <c:ext xmlns:c16="http://schemas.microsoft.com/office/drawing/2014/chart" uri="{C3380CC4-5D6E-409C-BE32-E72D297353CC}">
              <c16:uniqueId val="{00000001-088B-4558-A55E-FE84561B87AF}"/>
            </c:ext>
          </c:extLst>
        </c:ser>
        <c:dLbls>
          <c:showLegendKey val="0"/>
          <c:showVal val="0"/>
          <c:showCatName val="0"/>
          <c:showSerName val="0"/>
          <c:showPercent val="0"/>
          <c:showBubbleSize val="0"/>
        </c:dLbls>
        <c:axId val="-1741311344"/>
        <c:axId val="-1741317872"/>
      </c:scatterChart>
      <c:valAx>
        <c:axId val="-1741311344"/>
        <c:scaling>
          <c:orientation val="minMax"/>
          <c:max val="2012"/>
          <c:min val="1998"/>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741317872"/>
        <c:crosses val="autoZero"/>
        <c:crossBetween val="midCat"/>
      </c:valAx>
      <c:valAx>
        <c:axId val="-174131787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741311344"/>
        <c:crosses val="autoZero"/>
        <c:crossBetween val="midCat"/>
      </c:valAx>
      <c:spPr>
        <a:noFill/>
        <a:ln>
          <a:noFill/>
        </a:ln>
        <a:effectLst/>
      </c:spPr>
    </c:plotArea>
    <c:plotVisOnly val="1"/>
    <c:dispBlanksAs val="gap"/>
    <c:showDLblsOverMax val="0"/>
  </c:chart>
  <c:spPr>
    <a:solidFill>
      <a:schemeClr val="lt1"/>
    </a:solidFill>
    <a:ln>
      <a:solidFill>
        <a:schemeClr val="tx2">
          <a:alpha val="40000"/>
        </a:schemeClr>
      </a:solid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7588368054906064"/>
          <c:y val="6.4819401524102038E-2"/>
          <c:w val="0.63318766323753173"/>
          <c:h val="0.64363512379573651"/>
        </c:manualLayout>
      </c:layout>
      <c:scatterChart>
        <c:scatterStyle val="lineMarker"/>
        <c:varyColors val="0"/>
        <c:ser>
          <c:idx val="0"/>
          <c:order val="0"/>
          <c:tx>
            <c:strRef>
              <c:f>Sheet1!$B$1</c:f>
              <c:strCache>
                <c:ptCount val="1"/>
                <c:pt idx="0">
                  <c:v>Test1</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Sheet1!$A$2:$A$9</c:f>
              <c:numCache>
                <c:formatCode>General</c:formatCode>
                <c:ptCount val="8"/>
                <c:pt idx="0">
                  <c:v>2000</c:v>
                </c:pt>
                <c:pt idx="1">
                  <c:v>2002</c:v>
                </c:pt>
                <c:pt idx="2">
                  <c:v>2003</c:v>
                </c:pt>
                <c:pt idx="3">
                  <c:v>2005</c:v>
                </c:pt>
                <c:pt idx="4">
                  <c:v>2006</c:v>
                </c:pt>
                <c:pt idx="5">
                  <c:v>2010</c:v>
                </c:pt>
                <c:pt idx="6">
                  <c:v>2012</c:v>
                </c:pt>
                <c:pt idx="7">
                  <c:v>2008</c:v>
                </c:pt>
              </c:numCache>
            </c:numRef>
          </c:xVal>
          <c:yVal>
            <c:numRef>
              <c:f>Sheet1!$B$2:$B$9</c:f>
              <c:numCache>
                <c:formatCode>General</c:formatCode>
                <c:ptCount val="8"/>
                <c:pt idx="0">
                  <c:v>13.2</c:v>
                </c:pt>
                <c:pt idx="1">
                  <c:v>12.1</c:v>
                </c:pt>
                <c:pt idx="2">
                  <c:v>12.5</c:v>
                </c:pt>
                <c:pt idx="3">
                  <c:v>11.9</c:v>
                </c:pt>
                <c:pt idx="4">
                  <c:v>8.4</c:v>
                </c:pt>
                <c:pt idx="5">
                  <c:v>7.5</c:v>
                </c:pt>
              </c:numCache>
            </c:numRef>
          </c:yVal>
          <c:smooth val="0"/>
          <c:extLst>
            <c:ext xmlns:c16="http://schemas.microsoft.com/office/drawing/2014/chart" uri="{C3380CC4-5D6E-409C-BE32-E72D297353CC}">
              <c16:uniqueId val="{00000000-A826-413B-8D95-564580C92202}"/>
            </c:ext>
          </c:extLst>
        </c:ser>
        <c:ser>
          <c:idx val="1"/>
          <c:order val="1"/>
          <c:tx>
            <c:strRef>
              <c:f>Sheet1!$C$1</c:f>
              <c:strCache>
                <c:ptCount val="1"/>
                <c:pt idx="0">
                  <c:v>Predicted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Sheet1!$A$2:$A$9</c:f>
              <c:numCache>
                <c:formatCode>General</c:formatCode>
                <c:ptCount val="8"/>
                <c:pt idx="0">
                  <c:v>2000</c:v>
                </c:pt>
                <c:pt idx="1">
                  <c:v>2002</c:v>
                </c:pt>
                <c:pt idx="2">
                  <c:v>2003</c:v>
                </c:pt>
                <c:pt idx="3">
                  <c:v>2005</c:v>
                </c:pt>
                <c:pt idx="4">
                  <c:v>2006</c:v>
                </c:pt>
                <c:pt idx="5">
                  <c:v>2010</c:v>
                </c:pt>
                <c:pt idx="6">
                  <c:v>2012</c:v>
                </c:pt>
                <c:pt idx="7">
                  <c:v>2008</c:v>
                </c:pt>
              </c:numCache>
            </c:numRef>
          </c:xVal>
          <c:yVal>
            <c:numRef>
              <c:f>Sheet1!$C$2:$C$9</c:f>
              <c:numCache>
                <c:formatCode>General</c:formatCode>
                <c:ptCount val="8"/>
                <c:pt idx="5">
                  <c:v>7.5</c:v>
                </c:pt>
                <c:pt idx="6">
                  <c:v>6.3</c:v>
                </c:pt>
                <c:pt idx="7">
                  <c:v>8.5</c:v>
                </c:pt>
              </c:numCache>
            </c:numRef>
          </c:yVal>
          <c:smooth val="0"/>
          <c:extLst>
            <c:ext xmlns:c16="http://schemas.microsoft.com/office/drawing/2014/chart" uri="{C3380CC4-5D6E-409C-BE32-E72D297353CC}">
              <c16:uniqueId val="{00000001-A826-413B-8D95-564580C92202}"/>
            </c:ext>
          </c:extLst>
        </c:ser>
        <c:dLbls>
          <c:showLegendKey val="0"/>
          <c:showVal val="0"/>
          <c:showCatName val="0"/>
          <c:showSerName val="0"/>
          <c:showPercent val="0"/>
          <c:showBubbleSize val="0"/>
        </c:dLbls>
        <c:axId val="-1741316240"/>
        <c:axId val="-1741305360"/>
      </c:scatterChart>
      <c:valAx>
        <c:axId val="-1741316240"/>
        <c:scaling>
          <c:orientation val="minMax"/>
          <c:max val="2012"/>
          <c:min val="1998"/>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741305360"/>
        <c:crosses val="autoZero"/>
        <c:crossBetween val="midCat"/>
      </c:valAx>
      <c:valAx>
        <c:axId val="-174130536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741316240"/>
        <c:crosses val="autoZero"/>
        <c:crossBetween val="midCat"/>
      </c:valAx>
      <c:spPr>
        <a:noFill/>
        <a:ln>
          <a:noFill/>
        </a:ln>
        <a:effectLst/>
      </c:spPr>
    </c:plotArea>
    <c:plotVisOnly val="1"/>
    <c:dispBlanksAs val="gap"/>
    <c:showDLblsOverMax val="0"/>
  </c:chart>
  <c:spPr>
    <a:solidFill>
      <a:schemeClr val="lt1"/>
    </a:solidFill>
    <a:ln>
      <a:solidFill>
        <a:schemeClr val="tx2">
          <a:alpha val="40000"/>
        </a:schemeClr>
      </a:solid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Test</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Pt>
            <c:idx val="3"/>
            <c:marker>
              <c:symbol val="circle"/>
              <c:size val="5"/>
              <c:spPr>
                <a:solidFill>
                  <a:srgbClr val="FF0000"/>
                </a:solidFill>
                <a:ln w="9525">
                  <a:solidFill>
                    <a:schemeClr val="accent1"/>
                  </a:solidFill>
                </a:ln>
                <a:effectLst/>
              </c:spPr>
            </c:marker>
            <c:bubble3D val="0"/>
            <c:extLst>
              <c:ext xmlns:c16="http://schemas.microsoft.com/office/drawing/2014/chart" uri="{C3380CC4-5D6E-409C-BE32-E72D297353CC}">
                <c16:uniqueId val="{00000000-7527-4F69-A2EA-1B36558DB439}"/>
              </c:ext>
            </c:extLst>
          </c:dPt>
          <c:cat>
            <c:numRef>
              <c:f>Sheet1!$A$2:$A$7</c:f>
              <c:numCache>
                <c:formatCode>General</c:formatCode>
                <c:ptCount val="6"/>
                <c:pt idx="0">
                  <c:v>200810</c:v>
                </c:pt>
                <c:pt idx="1">
                  <c:v>200901</c:v>
                </c:pt>
                <c:pt idx="2">
                  <c:v>2001106</c:v>
                </c:pt>
                <c:pt idx="3">
                  <c:v>201205</c:v>
                </c:pt>
                <c:pt idx="4">
                  <c:v>201307</c:v>
                </c:pt>
                <c:pt idx="5">
                  <c:v>201309</c:v>
                </c:pt>
              </c:numCache>
            </c:numRef>
          </c:cat>
          <c:val>
            <c:numRef>
              <c:f>Sheet1!$B$2:$B$7</c:f>
              <c:numCache>
                <c:formatCode>General</c:formatCode>
                <c:ptCount val="6"/>
                <c:pt idx="0">
                  <c:v>13</c:v>
                </c:pt>
                <c:pt idx="1">
                  <c:v>13.4</c:v>
                </c:pt>
                <c:pt idx="2">
                  <c:v>12.8</c:v>
                </c:pt>
                <c:pt idx="3">
                  <c:v>25</c:v>
                </c:pt>
                <c:pt idx="4">
                  <c:v>13.2</c:v>
                </c:pt>
                <c:pt idx="5">
                  <c:v>13.1</c:v>
                </c:pt>
              </c:numCache>
            </c:numRef>
          </c:val>
          <c:smooth val="0"/>
          <c:extLst>
            <c:ext xmlns:c16="http://schemas.microsoft.com/office/drawing/2014/chart" uri="{C3380CC4-5D6E-409C-BE32-E72D297353CC}">
              <c16:uniqueId val="{00000001-7527-4F69-A2EA-1B36558DB439}"/>
            </c:ext>
          </c:extLst>
        </c:ser>
        <c:ser>
          <c:idx val="1"/>
          <c:order val="1"/>
          <c:tx>
            <c:strRef>
              <c:f>Sheet1!$C$1</c:f>
              <c:strCache>
                <c:ptCount val="1"/>
                <c:pt idx="0">
                  <c:v>Column1</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Sheet1!$A$2:$A$7</c:f>
              <c:numCache>
                <c:formatCode>General</c:formatCode>
                <c:ptCount val="6"/>
                <c:pt idx="0">
                  <c:v>200810</c:v>
                </c:pt>
                <c:pt idx="1">
                  <c:v>200901</c:v>
                </c:pt>
                <c:pt idx="2">
                  <c:v>2001106</c:v>
                </c:pt>
                <c:pt idx="3">
                  <c:v>201205</c:v>
                </c:pt>
                <c:pt idx="4">
                  <c:v>201307</c:v>
                </c:pt>
                <c:pt idx="5">
                  <c:v>201309</c:v>
                </c:pt>
              </c:numCache>
            </c:numRef>
          </c:cat>
          <c:val>
            <c:numRef>
              <c:f>Sheet1!$C$2:$C$7</c:f>
              <c:numCache>
                <c:formatCode>General</c:formatCode>
                <c:ptCount val="6"/>
              </c:numCache>
            </c:numRef>
          </c:val>
          <c:smooth val="0"/>
          <c:extLst>
            <c:ext xmlns:c16="http://schemas.microsoft.com/office/drawing/2014/chart" uri="{C3380CC4-5D6E-409C-BE32-E72D297353CC}">
              <c16:uniqueId val="{00000002-7527-4F69-A2EA-1B36558DB439}"/>
            </c:ext>
          </c:extLst>
        </c:ser>
        <c:ser>
          <c:idx val="2"/>
          <c:order val="2"/>
          <c:tx>
            <c:strRef>
              <c:f>Sheet1!$D$1</c:f>
              <c:strCache>
                <c:ptCount val="1"/>
                <c:pt idx="0">
                  <c:v>Column2</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Sheet1!$A$2:$A$7</c:f>
              <c:numCache>
                <c:formatCode>General</c:formatCode>
                <c:ptCount val="6"/>
                <c:pt idx="0">
                  <c:v>200810</c:v>
                </c:pt>
                <c:pt idx="1">
                  <c:v>200901</c:v>
                </c:pt>
                <c:pt idx="2">
                  <c:v>2001106</c:v>
                </c:pt>
                <c:pt idx="3">
                  <c:v>201205</c:v>
                </c:pt>
                <c:pt idx="4">
                  <c:v>201307</c:v>
                </c:pt>
                <c:pt idx="5">
                  <c:v>201309</c:v>
                </c:pt>
              </c:numCache>
            </c:numRef>
          </c:cat>
          <c:val>
            <c:numRef>
              <c:f>Sheet1!$D$2:$D$7</c:f>
              <c:numCache>
                <c:formatCode>General</c:formatCode>
                <c:ptCount val="6"/>
              </c:numCache>
            </c:numRef>
          </c:val>
          <c:smooth val="0"/>
          <c:extLst>
            <c:ext xmlns:c16="http://schemas.microsoft.com/office/drawing/2014/chart" uri="{C3380CC4-5D6E-409C-BE32-E72D297353CC}">
              <c16:uniqueId val="{00000003-7527-4F69-A2EA-1B36558DB439}"/>
            </c:ext>
          </c:extLst>
        </c:ser>
        <c:dLbls>
          <c:showLegendKey val="0"/>
          <c:showVal val="0"/>
          <c:showCatName val="0"/>
          <c:showSerName val="0"/>
          <c:showPercent val="0"/>
          <c:showBubbleSize val="0"/>
        </c:dLbls>
        <c:marker val="1"/>
        <c:smooth val="0"/>
        <c:axId val="-1741308080"/>
        <c:axId val="-1741313520"/>
      </c:lineChart>
      <c:catAx>
        <c:axId val="-1741308080"/>
        <c:scaling>
          <c:orientation val="minMax"/>
        </c:scaling>
        <c:delete val="1"/>
        <c:axPos val="b"/>
        <c:numFmt formatCode="General" sourceLinked="1"/>
        <c:majorTickMark val="none"/>
        <c:minorTickMark val="none"/>
        <c:tickLblPos val="nextTo"/>
        <c:crossAx val="-1741313520"/>
        <c:crosses val="autoZero"/>
        <c:auto val="1"/>
        <c:lblAlgn val="ctr"/>
        <c:lblOffset val="100"/>
        <c:noMultiLvlLbl val="0"/>
      </c:catAx>
      <c:valAx>
        <c:axId val="-174131352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741308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Test</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Pt>
            <c:idx val="3"/>
            <c:marker>
              <c:symbol val="circle"/>
              <c:size val="5"/>
              <c:spPr>
                <a:solidFill>
                  <a:srgbClr val="FF0000"/>
                </a:solidFill>
                <a:ln w="9525">
                  <a:solidFill>
                    <a:schemeClr val="accent1"/>
                  </a:solidFill>
                </a:ln>
                <a:effectLst/>
              </c:spPr>
            </c:marker>
            <c:bubble3D val="0"/>
            <c:extLst>
              <c:ext xmlns:c16="http://schemas.microsoft.com/office/drawing/2014/chart" uri="{C3380CC4-5D6E-409C-BE32-E72D297353CC}">
                <c16:uniqueId val="{00000000-D3BA-4B6C-BB59-8636D9DB89FD}"/>
              </c:ext>
            </c:extLst>
          </c:dPt>
          <c:cat>
            <c:numRef>
              <c:f>Sheet1!$A$2:$A$7</c:f>
              <c:numCache>
                <c:formatCode>General</c:formatCode>
                <c:ptCount val="6"/>
                <c:pt idx="0">
                  <c:v>200810</c:v>
                </c:pt>
                <c:pt idx="1">
                  <c:v>200901</c:v>
                </c:pt>
                <c:pt idx="2">
                  <c:v>2001106</c:v>
                </c:pt>
                <c:pt idx="3">
                  <c:v>201205</c:v>
                </c:pt>
                <c:pt idx="4">
                  <c:v>201307</c:v>
                </c:pt>
                <c:pt idx="5">
                  <c:v>201309</c:v>
                </c:pt>
              </c:numCache>
            </c:numRef>
          </c:cat>
          <c:val>
            <c:numRef>
              <c:f>Sheet1!$B$2:$B$7</c:f>
              <c:numCache>
                <c:formatCode>General</c:formatCode>
                <c:ptCount val="6"/>
                <c:pt idx="0">
                  <c:v>13</c:v>
                </c:pt>
                <c:pt idx="1">
                  <c:v>13.4</c:v>
                </c:pt>
                <c:pt idx="2">
                  <c:v>12.8</c:v>
                </c:pt>
                <c:pt idx="3">
                  <c:v>25</c:v>
                </c:pt>
                <c:pt idx="4">
                  <c:v>13.2</c:v>
                </c:pt>
                <c:pt idx="5">
                  <c:v>13.1</c:v>
                </c:pt>
              </c:numCache>
            </c:numRef>
          </c:val>
          <c:smooth val="0"/>
          <c:extLst>
            <c:ext xmlns:c16="http://schemas.microsoft.com/office/drawing/2014/chart" uri="{C3380CC4-5D6E-409C-BE32-E72D297353CC}">
              <c16:uniqueId val="{00000001-D3BA-4B6C-BB59-8636D9DB89FD}"/>
            </c:ext>
          </c:extLst>
        </c:ser>
        <c:ser>
          <c:idx val="1"/>
          <c:order val="1"/>
          <c:tx>
            <c:strRef>
              <c:f>Sheet1!$C$1</c:f>
              <c:strCache>
                <c:ptCount val="1"/>
                <c:pt idx="0">
                  <c:v>Column1</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Sheet1!$A$2:$A$7</c:f>
              <c:numCache>
                <c:formatCode>General</c:formatCode>
                <c:ptCount val="6"/>
                <c:pt idx="0">
                  <c:v>200810</c:v>
                </c:pt>
                <c:pt idx="1">
                  <c:v>200901</c:v>
                </c:pt>
                <c:pt idx="2">
                  <c:v>2001106</c:v>
                </c:pt>
                <c:pt idx="3">
                  <c:v>201205</c:v>
                </c:pt>
                <c:pt idx="4">
                  <c:v>201307</c:v>
                </c:pt>
                <c:pt idx="5">
                  <c:v>201309</c:v>
                </c:pt>
              </c:numCache>
            </c:numRef>
          </c:cat>
          <c:val>
            <c:numRef>
              <c:f>Sheet1!$C$2:$C$7</c:f>
              <c:numCache>
                <c:formatCode>General</c:formatCode>
                <c:ptCount val="6"/>
              </c:numCache>
            </c:numRef>
          </c:val>
          <c:smooth val="0"/>
          <c:extLst>
            <c:ext xmlns:c16="http://schemas.microsoft.com/office/drawing/2014/chart" uri="{C3380CC4-5D6E-409C-BE32-E72D297353CC}">
              <c16:uniqueId val="{00000002-D3BA-4B6C-BB59-8636D9DB89FD}"/>
            </c:ext>
          </c:extLst>
        </c:ser>
        <c:ser>
          <c:idx val="2"/>
          <c:order val="2"/>
          <c:tx>
            <c:strRef>
              <c:f>Sheet1!$D$1</c:f>
              <c:strCache>
                <c:ptCount val="1"/>
                <c:pt idx="0">
                  <c:v>Column2</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Sheet1!$A$2:$A$7</c:f>
              <c:numCache>
                <c:formatCode>General</c:formatCode>
                <c:ptCount val="6"/>
                <c:pt idx="0">
                  <c:v>200810</c:v>
                </c:pt>
                <c:pt idx="1">
                  <c:v>200901</c:v>
                </c:pt>
                <c:pt idx="2">
                  <c:v>2001106</c:v>
                </c:pt>
                <c:pt idx="3">
                  <c:v>201205</c:v>
                </c:pt>
                <c:pt idx="4">
                  <c:v>201307</c:v>
                </c:pt>
                <c:pt idx="5">
                  <c:v>201309</c:v>
                </c:pt>
              </c:numCache>
            </c:numRef>
          </c:cat>
          <c:val>
            <c:numRef>
              <c:f>Sheet1!$D$2:$D$7</c:f>
              <c:numCache>
                <c:formatCode>General</c:formatCode>
                <c:ptCount val="6"/>
              </c:numCache>
            </c:numRef>
          </c:val>
          <c:smooth val="0"/>
          <c:extLst>
            <c:ext xmlns:c16="http://schemas.microsoft.com/office/drawing/2014/chart" uri="{C3380CC4-5D6E-409C-BE32-E72D297353CC}">
              <c16:uniqueId val="{00000003-D3BA-4B6C-BB59-8636D9DB89FD}"/>
            </c:ext>
          </c:extLst>
        </c:ser>
        <c:dLbls>
          <c:showLegendKey val="0"/>
          <c:showVal val="0"/>
          <c:showCatName val="0"/>
          <c:showSerName val="0"/>
          <c:showPercent val="0"/>
          <c:showBubbleSize val="0"/>
        </c:dLbls>
        <c:marker val="1"/>
        <c:smooth val="0"/>
        <c:axId val="-1741309168"/>
        <c:axId val="-1741317328"/>
      </c:lineChart>
      <c:catAx>
        <c:axId val="-1741309168"/>
        <c:scaling>
          <c:orientation val="minMax"/>
        </c:scaling>
        <c:delete val="1"/>
        <c:axPos val="b"/>
        <c:numFmt formatCode="General" sourceLinked="1"/>
        <c:majorTickMark val="none"/>
        <c:minorTickMark val="none"/>
        <c:tickLblPos val="nextTo"/>
        <c:crossAx val="-1741317328"/>
        <c:crosses val="autoZero"/>
        <c:auto val="1"/>
        <c:lblAlgn val="ctr"/>
        <c:lblOffset val="100"/>
        <c:noMultiLvlLbl val="0"/>
      </c:catAx>
      <c:valAx>
        <c:axId val="-174131732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7413091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DB13C6-322D-44DA-A0D8-BAF876AEFD63}" type="doc">
      <dgm:prSet loTypeId="urn:microsoft.com/office/officeart/2005/8/layout/chevron1" loCatId="process" qsTypeId="urn:microsoft.com/office/officeart/2005/8/quickstyle/simple1" qsCatId="simple" csTypeId="urn:microsoft.com/office/officeart/2005/8/colors/accent1_2" csCatId="accent1" phldr="1"/>
      <dgm:spPr/>
    </dgm:pt>
    <dgm:pt modelId="{8734759C-8E4A-42D4-8959-48FD2A6BC8E6}">
      <dgm:prSet phldrT="[Text]">
        <dgm:style>
          <a:lnRef idx="2">
            <a:schemeClr val="accent1"/>
          </a:lnRef>
          <a:fillRef idx="1">
            <a:schemeClr val="lt1"/>
          </a:fillRef>
          <a:effectRef idx="0">
            <a:schemeClr val="accent1"/>
          </a:effectRef>
          <a:fontRef idx="minor">
            <a:schemeClr val="dk1"/>
          </a:fontRef>
        </dgm:style>
      </dgm:prSet>
      <dgm:spPr>
        <a:solidFill>
          <a:schemeClr val="tx2"/>
        </a:solidFill>
      </dgm:spPr>
      <dgm:t>
        <a:bodyPr/>
        <a:lstStyle/>
        <a:p>
          <a:pPr rtl="1"/>
          <a:r>
            <a:rPr lang="en-US">
              <a:solidFill>
                <a:schemeClr val="bg1"/>
              </a:solidFill>
            </a:rPr>
            <a:t>Data Repository</a:t>
          </a:r>
          <a:endParaRPr lang="he-IL">
            <a:solidFill>
              <a:schemeClr val="bg1"/>
            </a:solidFill>
          </a:endParaRPr>
        </a:p>
      </dgm:t>
    </dgm:pt>
    <dgm:pt modelId="{4EDAFEB1-F350-44FA-A1FA-2FE3726184B1}" type="parTrans" cxnId="{EDAD6704-25C8-4C61-9A7C-701D1D374B81}">
      <dgm:prSet/>
      <dgm:spPr/>
      <dgm:t>
        <a:bodyPr/>
        <a:lstStyle/>
        <a:p>
          <a:pPr rtl="1"/>
          <a:endParaRPr lang="he-IL"/>
        </a:p>
      </dgm:t>
    </dgm:pt>
    <dgm:pt modelId="{74064A4E-0ED4-46F4-B6BC-B428BBEB4C56}" type="sibTrans" cxnId="{EDAD6704-25C8-4C61-9A7C-701D1D374B81}">
      <dgm:prSet/>
      <dgm:spPr/>
      <dgm:t>
        <a:bodyPr/>
        <a:lstStyle/>
        <a:p>
          <a:pPr rtl="1"/>
          <a:endParaRPr lang="he-IL"/>
        </a:p>
      </dgm:t>
    </dgm:pt>
    <dgm:pt modelId="{37123E9D-53AC-42DC-8197-A3C07E1CC076}">
      <dgm:prSet phldrT="[Text]"/>
      <dgm:spPr/>
      <dgm:t>
        <a:bodyPr/>
        <a:lstStyle/>
        <a:p>
          <a:pPr rtl="1"/>
          <a:r>
            <a:rPr lang="en-US"/>
            <a:t>Cleaning</a:t>
          </a:r>
          <a:endParaRPr lang="he-IL"/>
        </a:p>
      </dgm:t>
    </dgm:pt>
    <dgm:pt modelId="{8A50FD73-6776-4FB9-A3A3-AF82C73BB478}" type="parTrans" cxnId="{B874F8EF-DB2B-4ADC-B9CE-73B5E5CA6198}">
      <dgm:prSet/>
      <dgm:spPr/>
      <dgm:t>
        <a:bodyPr/>
        <a:lstStyle/>
        <a:p>
          <a:pPr rtl="1"/>
          <a:endParaRPr lang="he-IL"/>
        </a:p>
      </dgm:t>
    </dgm:pt>
    <dgm:pt modelId="{4D925EE3-317C-4A7D-89D1-D58F407B1BDC}" type="sibTrans" cxnId="{B874F8EF-DB2B-4ADC-B9CE-73B5E5CA6198}">
      <dgm:prSet/>
      <dgm:spPr/>
      <dgm:t>
        <a:bodyPr/>
        <a:lstStyle/>
        <a:p>
          <a:pPr rtl="1"/>
          <a:endParaRPr lang="he-IL"/>
        </a:p>
      </dgm:t>
    </dgm:pt>
    <dgm:pt modelId="{469AA6BD-CF04-49D4-9E4E-A4EE9BAD8193}">
      <dgm:prSet phldrT="[Text]"/>
      <dgm:spPr/>
      <dgm:t>
        <a:bodyPr/>
        <a:lstStyle/>
        <a:p>
          <a:pPr rtl="1"/>
          <a:r>
            <a:rPr lang="en-US"/>
            <a:t>Feature Generation</a:t>
          </a:r>
          <a:endParaRPr lang="he-IL"/>
        </a:p>
      </dgm:t>
    </dgm:pt>
    <dgm:pt modelId="{E453EB48-F44B-4E61-ACD7-489939E7B977}" type="parTrans" cxnId="{E8053E55-D789-4519-A5EA-C95B00C40695}">
      <dgm:prSet/>
      <dgm:spPr/>
      <dgm:t>
        <a:bodyPr/>
        <a:lstStyle/>
        <a:p>
          <a:pPr rtl="1"/>
          <a:endParaRPr lang="he-IL"/>
        </a:p>
      </dgm:t>
    </dgm:pt>
    <dgm:pt modelId="{547DBE84-3783-4AC4-AEF2-E591848CCEB3}" type="sibTrans" cxnId="{E8053E55-D789-4519-A5EA-C95B00C40695}">
      <dgm:prSet/>
      <dgm:spPr/>
      <dgm:t>
        <a:bodyPr/>
        <a:lstStyle/>
        <a:p>
          <a:pPr rtl="1"/>
          <a:endParaRPr lang="he-IL"/>
        </a:p>
      </dgm:t>
    </dgm:pt>
    <dgm:pt modelId="{7543EB09-1041-4892-A4B4-938A61205B24}">
      <dgm:prSet phldrT="[Text]"/>
      <dgm:spPr/>
      <dgm:t>
        <a:bodyPr/>
        <a:lstStyle/>
        <a:p>
          <a:pPr rtl="1"/>
          <a:r>
            <a:rPr lang="en-US"/>
            <a:t>Imputation</a:t>
          </a:r>
          <a:endParaRPr lang="he-IL"/>
        </a:p>
      </dgm:t>
    </dgm:pt>
    <dgm:pt modelId="{190ECEB5-5023-4CC1-8B83-7EBDE3BB4971}" type="parTrans" cxnId="{67FF0A0D-2308-40BB-8469-87B58A1C13DA}">
      <dgm:prSet/>
      <dgm:spPr/>
      <dgm:t>
        <a:bodyPr/>
        <a:lstStyle/>
        <a:p>
          <a:pPr rtl="1"/>
          <a:endParaRPr lang="he-IL"/>
        </a:p>
      </dgm:t>
    </dgm:pt>
    <dgm:pt modelId="{0E55C69B-5B75-467D-98AB-E5EE32F34051}" type="sibTrans" cxnId="{67FF0A0D-2308-40BB-8469-87B58A1C13DA}">
      <dgm:prSet/>
      <dgm:spPr/>
      <dgm:t>
        <a:bodyPr/>
        <a:lstStyle/>
        <a:p>
          <a:pPr rtl="1"/>
          <a:endParaRPr lang="he-IL"/>
        </a:p>
      </dgm:t>
    </dgm:pt>
    <dgm:pt modelId="{86230AC9-60E3-404D-8048-D4BDF7920B10}">
      <dgm:prSet phldrT="[Text]"/>
      <dgm:spPr/>
      <dgm:t>
        <a:bodyPr/>
        <a:lstStyle/>
        <a:p>
          <a:pPr rtl="1"/>
          <a:r>
            <a:rPr lang="en-US"/>
            <a:t>Modeling</a:t>
          </a:r>
          <a:endParaRPr lang="he-IL"/>
        </a:p>
      </dgm:t>
    </dgm:pt>
    <dgm:pt modelId="{8C45E8F2-FED8-4C02-82C3-3179B5D2A496}" type="parTrans" cxnId="{CF58D4F9-24D1-4DDA-B7E7-9569A1676AC7}">
      <dgm:prSet/>
      <dgm:spPr/>
      <dgm:t>
        <a:bodyPr/>
        <a:lstStyle/>
        <a:p>
          <a:pPr rtl="1"/>
          <a:endParaRPr lang="he-IL"/>
        </a:p>
      </dgm:t>
    </dgm:pt>
    <dgm:pt modelId="{8C379267-C1E3-4819-9D51-E7A403E00170}" type="sibTrans" cxnId="{CF58D4F9-24D1-4DDA-B7E7-9569A1676AC7}">
      <dgm:prSet/>
      <dgm:spPr/>
      <dgm:t>
        <a:bodyPr/>
        <a:lstStyle/>
        <a:p>
          <a:pPr rtl="1"/>
          <a:endParaRPr lang="he-IL"/>
        </a:p>
      </dgm:t>
    </dgm:pt>
    <dgm:pt modelId="{536DB2B8-EF1E-4514-90C1-D324348BD5CE}">
      <dgm:prSet phldrT="[Text]"/>
      <dgm:spPr/>
      <dgm:t>
        <a:bodyPr/>
        <a:lstStyle/>
        <a:p>
          <a:pPr rtl="1"/>
          <a:r>
            <a:rPr lang="en-US"/>
            <a:t>Performance</a:t>
          </a:r>
          <a:endParaRPr lang="he-IL"/>
        </a:p>
      </dgm:t>
    </dgm:pt>
    <dgm:pt modelId="{48D24FB1-ACB4-4E36-9DF4-C85AE245735D}" type="parTrans" cxnId="{BF564C45-7BB1-4DDF-A3A8-BA9FE9BDA278}">
      <dgm:prSet/>
      <dgm:spPr/>
      <dgm:t>
        <a:bodyPr/>
        <a:lstStyle/>
        <a:p>
          <a:pPr rtl="1"/>
          <a:endParaRPr lang="he-IL"/>
        </a:p>
      </dgm:t>
    </dgm:pt>
    <dgm:pt modelId="{E9041632-4CB1-4EBB-BC87-DAD7D0BB7C6D}" type="sibTrans" cxnId="{BF564C45-7BB1-4DDF-A3A8-BA9FE9BDA278}">
      <dgm:prSet/>
      <dgm:spPr/>
      <dgm:t>
        <a:bodyPr/>
        <a:lstStyle/>
        <a:p>
          <a:pPr rtl="1"/>
          <a:endParaRPr lang="he-IL"/>
        </a:p>
      </dgm:t>
    </dgm:pt>
    <dgm:pt modelId="{3DC7A87F-61AE-4981-849B-FE1B8EF2DFF5}" type="pres">
      <dgm:prSet presAssocID="{78DB13C6-322D-44DA-A0D8-BAF876AEFD63}" presName="Name0" presStyleCnt="0">
        <dgm:presLayoutVars>
          <dgm:dir/>
          <dgm:animLvl val="lvl"/>
          <dgm:resizeHandles val="exact"/>
        </dgm:presLayoutVars>
      </dgm:prSet>
      <dgm:spPr/>
    </dgm:pt>
    <dgm:pt modelId="{8CA97630-88CE-4656-884D-96A85E969D31}" type="pres">
      <dgm:prSet presAssocID="{8734759C-8E4A-42D4-8959-48FD2A6BC8E6}" presName="parTxOnly" presStyleLbl="node1" presStyleIdx="0" presStyleCnt="6">
        <dgm:presLayoutVars>
          <dgm:chMax val="0"/>
          <dgm:chPref val="0"/>
          <dgm:bulletEnabled val="1"/>
        </dgm:presLayoutVars>
      </dgm:prSet>
      <dgm:spPr/>
    </dgm:pt>
    <dgm:pt modelId="{6A87970D-09AF-41C6-8D73-0AE6F23303A8}" type="pres">
      <dgm:prSet presAssocID="{74064A4E-0ED4-46F4-B6BC-B428BBEB4C56}" presName="parTxOnlySpace" presStyleCnt="0"/>
      <dgm:spPr/>
    </dgm:pt>
    <dgm:pt modelId="{DD50407C-8B08-48D7-B849-15BC91CD9CAF}" type="pres">
      <dgm:prSet presAssocID="{37123E9D-53AC-42DC-8197-A3C07E1CC076}" presName="parTxOnly" presStyleLbl="node1" presStyleIdx="1" presStyleCnt="6">
        <dgm:presLayoutVars>
          <dgm:chMax val="0"/>
          <dgm:chPref val="0"/>
          <dgm:bulletEnabled val="1"/>
        </dgm:presLayoutVars>
      </dgm:prSet>
      <dgm:spPr/>
    </dgm:pt>
    <dgm:pt modelId="{BBA436B9-0384-4473-9F79-21DF2AE8A473}" type="pres">
      <dgm:prSet presAssocID="{4D925EE3-317C-4A7D-89D1-D58F407B1BDC}" presName="parTxOnlySpace" presStyleCnt="0"/>
      <dgm:spPr/>
    </dgm:pt>
    <dgm:pt modelId="{763A8ED1-D181-46E4-B01B-2102E7980836}" type="pres">
      <dgm:prSet presAssocID="{469AA6BD-CF04-49D4-9E4E-A4EE9BAD8193}" presName="parTxOnly" presStyleLbl="node1" presStyleIdx="2" presStyleCnt="6">
        <dgm:presLayoutVars>
          <dgm:chMax val="0"/>
          <dgm:chPref val="0"/>
          <dgm:bulletEnabled val="1"/>
        </dgm:presLayoutVars>
      </dgm:prSet>
      <dgm:spPr/>
    </dgm:pt>
    <dgm:pt modelId="{0B8575B8-1D73-4727-A080-416B534C7DC1}" type="pres">
      <dgm:prSet presAssocID="{547DBE84-3783-4AC4-AEF2-E591848CCEB3}" presName="parTxOnlySpace" presStyleCnt="0"/>
      <dgm:spPr/>
    </dgm:pt>
    <dgm:pt modelId="{D0ECC2C4-9497-413E-A3C3-C3FF181BD87C}" type="pres">
      <dgm:prSet presAssocID="{7543EB09-1041-4892-A4B4-938A61205B24}" presName="parTxOnly" presStyleLbl="node1" presStyleIdx="3" presStyleCnt="6">
        <dgm:presLayoutVars>
          <dgm:chMax val="0"/>
          <dgm:chPref val="0"/>
          <dgm:bulletEnabled val="1"/>
        </dgm:presLayoutVars>
      </dgm:prSet>
      <dgm:spPr/>
    </dgm:pt>
    <dgm:pt modelId="{D5A77459-1D27-4E79-85D7-696C5A0683D2}" type="pres">
      <dgm:prSet presAssocID="{0E55C69B-5B75-467D-98AB-E5EE32F34051}" presName="parTxOnlySpace" presStyleCnt="0"/>
      <dgm:spPr/>
    </dgm:pt>
    <dgm:pt modelId="{81E67B2B-D3BC-492A-B0BF-3941B2D67895}" type="pres">
      <dgm:prSet presAssocID="{86230AC9-60E3-404D-8048-D4BDF7920B10}" presName="parTxOnly" presStyleLbl="node1" presStyleIdx="4" presStyleCnt="6">
        <dgm:presLayoutVars>
          <dgm:chMax val="0"/>
          <dgm:chPref val="0"/>
          <dgm:bulletEnabled val="1"/>
        </dgm:presLayoutVars>
      </dgm:prSet>
      <dgm:spPr/>
    </dgm:pt>
    <dgm:pt modelId="{8C9D89C4-59BD-4B45-9278-535FAA27CE95}" type="pres">
      <dgm:prSet presAssocID="{8C379267-C1E3-4819-9D51-E7A403E00170}" presName="parTxOnlySpace" presStyleCnt="0"/>
      <dgm:spPr/>
    </dgm:pt>
    <dgm:pt modelId="{0F399784-8FBC-4990-A2A3-51E96C40E04D}" type="pres">
      <dgm:prSet presAssocID="{536DB2B8-EF1E-4514-90C1-D324348BD5CE}" presName="parTxOnly" presStyleLbl="node1" presStyleIdx="5" presStyleCnt="6">
        <dgm:presLayoutVars>
          <dgm:chMax val="0"/>
          <dgm:chPref val="0"/>
          <dgm:bulletEnabled val="1"/>
        </dgm:presLayoutVars>
      </dgm:prSet>
      <dgm:spPr/>
    </dgm:pt>
  </dgm:ptLst>
  <dgm:cxnLst>
    <dgm:cxn modelId="{EDAD6704-25C8-4C61-9A7C-701D1D374B81}" srcId="{78DB13C6-322D-44DA-A0D8-BAF876AEFD63}" destId="{8734759C-8E4A-42D4-8959-48FD2A6BC8E6}" srcOrd="0" destOrd="0" parTransId="{4EDAFEB1-F350-44FA-A1FA-2FE3726184B1}" sibTransId="{74064A4E-0ED4-46F4-B6BC-B428BBEB4C56}"/>
    <dgm:cxn modelId="{67FF0A0D-2308-40BB-8469-87B58A1C13DA}" srcId="{78DB13C6-322D-44DA-A0D8-BAF876AEFD63}" destId="{7543EB09-1041-4892-A4B4-938A61205B24}" srcOrd="3" destOrd="0" parTransId="{190ECEB5-5023-4CC1-8B83-7EBDE3BB4971}" sibTransId="{0E55C69B-5B75-467D-98AB-E5EE32F34051}"/>
    <dgm:cxn modelId="{1B034315-F6B5-4C8A-B7A4-484C3E9C6FB1}" type="presOf" srcId="{86230AC9-60E3-404D-8048-D4BDF7920B10}" destId="{81E67B2B-D3BC-492A-B0BF-3941B2D67895}" srcOrd="0" destOrd="0" presId="urn:microsoft.com/office/officeart/2005/8/layout/chevron1"/>
    <dgm:cxn modelId="{5A27A024-14C3-4C23-9DE8-899A7FF24ECE}" type="presOf" srcId="{7543EB09-1041-4892-A4B4-938A61205B24}" destId="{D0ECC2C4-9497-413E-A3C3-C3FF181BD87C}" srcOrd="0" destOrd="0" presId="urn:microsoft.com/office/officeart/2005/8/layout/chevron1"/>
    <dgm:cxn modelId="{83E68C35-9229-4A64-808E-974DC7793EF0}" type="presOf" srcId="{78DB13C6-322D-44DA-A0D8-BAF876AEFD63}" destId="{3DC7A87F-61AE-4981-849B-FE1B8EF2DFF5}" srcOrd="0" destOrd="0" presId="urn:microsoft.com/office/officeart/2005/8/layout/chevron1"/>
    <dgm:cxn modelId="{D3AC7D38-8E35-4735-8F34-174259C33400}" type="presOf" srcId="{536DB2B8-EF1E-4514-90C1-D324348BD5CE}" destId="{0F399784-8FBC-4990-A2A3-51E96C40E04D}" srcOrd="0" destOrd="0" presId="urn:microsoft.com/office/officeart/2005/8/layout/chevron1"/>
    <dgm:cxn modelId="{BB9CE63B-6509-4BCB-BB9D-8EF2103F2DF9}" type="presOf" srcId="{8734759C-8E4A-42D4-8959-48FD2A6BC8E6}" destId="{8CA97630-88CE-4656-884D-96A85E969D31}" srcOrd="0" destOrd="0" presId="urn:microsoft.com/office/officeart/2005/8/layout/chevron1"/>
    <dgm:cxn modelId="{BF564C45-7BB1-4DDF-A3A8-BA9FE9BDA278}" srcId="{78DB13C6-322D-44DA-A0D8-BAF876AEFD63}" destId="{536DB2B8-EF1E-4514-90C1-D324348BD5CE}" srcOrd="5" destOrd="0" parTransId="{48D24FB1-ACB4-4E36-9DF4-C85AE245735D}" sibTransId="{E9041632-4CB1-4EBB-BC87-DAD7D0BB7C6D}"/>
    <dgm:cxn modelId="{E8053E55-D789-4519-A5EA-C95B00C40695}" srcId="{78DB13C6-322D-44DA-A0D8-BAF876AEFD63}" destId="{469AA6BD-CF04-49D4-9E4E-A4EE9BAD8193}" srcOrd="2" destOrd="0" parTransId="{E453EB48-F44B-4E61-ACD7-489939E7B977}" sibTransId="{547DBE84-3783-4AC4-AEF2-E591848CCEB3}"/>
    <dgm:cxn modelId="{06BA93B0-1F01-4F3D-A401-04246623B8BD}" type="presOf" srcId="{37123E9D-53AC-42DC-8197-A3C07E1CC076}" destId="{DD50407C-8B08-48D7-B849-15BC91CD9CAF}" srcOrd="0" destOrd="0" presId="urn:microsoft.com/office/officeart/2005/8/layout/chevron1"/>
    <dgm:cxn modelId="{2EE834E4-A75B-45C7-91DD-D2D647DE4481}" type="presOf" srcId="{469AA6BD-CF04-49D4-9E4E-A4EE9BAD8193}" destId="{763A8ED1-D181-46E4-B01B-2102E7980836}" srcOrd="0" destOrd="0" presId="urn:microsoft.com/office/officeart/2005/8/layout/chevron1"/>
    <dgm:cxn modelId="{B874F8EF-DB2B-4ADC-B9CE-73B5E5CA6198}" srcId="{78DB13C6-322D-44DA-A0D8-BAF876AEFD63}" destId="{37123E9D-53AC-42DC-8197-A3C07E1CC076}" srcOrd="1" destOrd="0" parTransId="{8A50FD73-6776-4FB9-A3A3-AF82C73BB478}" sibTransId="{4D925EE3-317C-4A7D-89D1-D58F407B1BDC}"/>
    <dgm:cxn modelId="{CF58D4F9-24D1-4DDA-B7E7-9569A1676AC7}" srcId="{78DB13C6-322D-44DA-A0D8-BAF876AEFD63}" destId="{86230AC9-60E3-404D-8048-D4BDF7920B10}" srcOrd="4" destOrd="0" parTransId="{8C45E8F2-FED8-4C02-82C3-3179B5D2A496}" sibTransId="{8C379267-C1E3-4819-9D51-E7A403E00170}"/>
    <dgm:cxn modelId="{851D1190-AC83-4631-B880-A0D50E83D33F}" type="presParOf" srcId="{3DC7A87F-61AE-4981-849B-FE1B8EF2DFF5}" destId="{8CA97630-88CE-4656-884D-96A85E969D31}" srcOrd="0" destOrd="0" presId="urn:microsoft.com/office/officeart/2005/8/layout/chevron1"/>
    <dgm:cxn modelId="{D015C4D8-EF64-442A-8C80-8C91D9D48CEA}" type="presParOf" srcId="{3DC7A87F-61AE-4981-849B-FE1B8EF2DFF5}" destId="{6A87970D-09AF-41C6-8D73-0AE6F23303A8}" srcOrd="1" destOrd="0" presId="urn:microsoft.com/office/officeart/2005/8/layout/chevron1"/>
    <dgm:cxn modelId="{B59A3435-CCE2-49B3-9799-D2DBD231C91C}" type="presParOf" srcId="{3DC7A87F-61AE-4981-849B-FE1B8EF2DFF5}" destId="{DD50407C-8B08-48D7-B849-15BC91CD9CAF}" srcOrd="2" destOrd="0" presId="urn:microsoft.com/office/officeart/2005/8/layout/chevron1"/>
    <dgm:cxn modelId="{A7DF2E30-C47F-4A11-9B5B-724614B2BD58}" type="presParOf" srcId="{3DC7A87F-61AE-4981-849B-FE1B8EF2DFF5}" destId="{BBA436B9-0384-4473-9F79-21DF2AE8A473}" srcOrd="3" destOrd="0" presId="urn:microsoft.com/office/officeart/2005/8/layout/chevron1"/>
    <dgm:cxn modelId="{5E848F58-5338-4613-9D11-3CC308325F6C}" type="presParOf" srcId="{3DC7A87F-61AE-4981-849B-FE1B8EF2DFF5}" destId="{763A8ED1-D181-46E4-B01B-2102E7980836}" srcOrd="4" destOrd="0" presId="urn:microsoft.com/office/officeart/2005/8/layout/chevron1"/>
    <dgm:cxn modelId="{430E3920-18C7-4274-A9EC-6E6C97652195}" type="presParOf" srcId="{3DC7A87F-61AE-4981-849B-FE1B8EF2DFF5}" destId="{0B8575B8-1D73-4727-A080-416B534C7DC1}" srcOrd="5" destOrd="0" presId="urn:microsoft.com/office/officeart/2005/8/layout/chevron1"/>
    <dgm:cxn modelId="{0B5EDC57-4252-4A74-AC4F-8ACEE6AB2E7F}" type="presParOf" srcId="{3DC7A87F-61AE-4981-849B-FE1B8EF2DFF5}" destId="{D0ECC2C4-9497-413E-A3C3-C3FF181BD87C}" srcOrd="6" destOrd="0" presId="urn:microsoft.com/office/officeart/2005/8/layout/chevron1"/>
    <dgm:cxn modelId="{8A74085F-0D50-465A-B695-B54804261578}" type="presParOf" srcId="{3DC7A87F-61AE-4981-849B-FE1B8EF2DFF5}" destId="{D5A77459-1D27-4E79-85D7-696C5A0683D2}" srcOrd="7" destOrd="0" presId="urn:microsoft.com/office/officeart/2005/8/layout/chevron1"/>
    <dgm:cxn modelId="{A4428D03-0A7B-4E81-98AD-6134BFCC15BA}" type="presParOf" srcId="{3DC7A87F-61AE-4981-849B-FE1B8EF2DFF5}" destId="{81E67B2B-D3BC-492A-B0BF-3941B2D67895}" srcOrd="8" destOrd="0" presId="urn:microsoft.com/office/officeart/2005/8/layout/chevron1"/>
    <dgm:cxn modelId="{45EA940E-6FBE-4B9A-A5B9-7672A93EF3BC}" type="presParOf" srcId="{3DC7A87F-61AE-4981-849B-FE1B8EF2DFF5}" destId="{8C9D89C4-59BD-4B45-9278-535FAA27CE95}" srcOrd="9" destOrd="0" presId="urn:microsoft.com/office/officeart/2005/8/layout/chevron1"/>
    <dgm:cxn modelId="{C8B2361F-A210-4BF2-B08D-A5CD76CA4508}" type="presParOf" srcId="{3DC7A87F-61AE-4981-849B-FE1B8EF2DFF5}" destId="{0F399784-8FBC-4990-A2A3-51E96C40E04D}"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A97630-88CE-4656-884D-96A85E969D31}">
      <dsp:nvSpPr>
        <dsp:cNvPr id="0" name=""/>
        <dsp:cNvSpPr/>
      </dsp:nvSpPr>
      <dsp:spPr>
        <a:xfrm>
          <a:off x="5221" y="101405"/>
          <a:ext cx="1942261" cy="776904"/>
        </a:xfrm>
        <a:prstGeom prst="chevron">
          <a:avLst/>
        </a:prstGeom>
        <a:solidFill>
          <a:schemeClr val="tx2"/>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rtl="1">
            <a:lnSpc>
              <a:spcPct val="90000"/>
            </a:lnSpc>
            <a:spcBef>
              <a:spcPct val="0"/>
            </a:spcBef>
            <a:spcAft>
              <a:spcPct val="35000"/>
            </a:spcAft>
            <a:buNone/>
          </a:pPr>
          <a:r>
            <a:rPr lang="en-US" sz="1600" kern="1200">
              <a:solidFill>
                <a:schemeClr val="bg1"/>
              </a:solidFill>
            </a:rPr>
            <a:t>Data Repository</a:t>
          </a:r>
          <a:endParaRPr lang="he-IL" sz="1600" kern="1200">
            <a:solidFill>
              <a:schemeClr val="bg1"/>
            </a:solidFill>
          </a:endParaRPr>
        </a:p>
      </dsp:txBody>
      <dsp:txXfrm>
        <a:off x="393673" y="101405"/>
        <a:ext cx="1165357" cy="776904"/>
      </dsp:txXfrm>
    </dsp:sp>
    <dsp:sp modelId="{DD50407C-8B08-48D7-B849-15BC91CD9CAF}">
      <dsp:nvSpPr>
        <dsp:cNvPr id="0" name=""/>
        <dsp:cNvSpPr/>
      </dsp:nvSpPr>
      <dsp:spPr>
        <a:xfrm>
          <a:off x="1753256" y="101405"/>
          <a:ext cx="1942261" cy="77690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rtl="1">
            <a:lnSpc>
              <a:spcPct val="90000"/>
            </a:lnSpc>
            <a:spcBef>
              <a:spcPct val="0"/>
            </a:spcBef>
            <a:spcAft>
              <a:spcPct val="35000"/>
            </a:spcAft>
            <a:buNone/>
          </a:pPr>
          <a:r>
            <a:rPr lang="en-US" sz="1600" kern="1200"/>
            <a:t>Cleaning</a:t>
          </a:r>
          <a:endParaRPr lang="he-IL" sz="1600" kern="1200"/>
        </a:p>
      </dsp:txBody>
      <dsp:txXfrm>
        <a:off x="2141708" y="101405"/>
        <a:ext cx="1165357" cy="776904"/>
      </dsp:txXfrm>
    </dsp:sp>
    <dsp:sp modelId="{763A8ED1-D181-46E4-B01B-2102E7980836}">
      <dsp:nvSpPr>
        <dsp:cNvPr id="0" name=""/>
        <dsp:cNvSpPr/>
      </dsp:nvSpPr>
      <dsp:spPr>
        <a:xfrm>
          <a:off x="3501292" y="101405"/>
          <a:ext cx="1942261" cy="77690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rtl="1">
            <a:lnSpc>
              <a:spcPct val="90000"/>
            </a:lnSpc>
            <a:spcBef>
              <a:spcPct val="0"/>
            </a:spcBef>
            <a:spcAft>
              <a:spcPct val="35000"/>
            </a:spcAft>
            <a:buNone/>
          </a:pPr>
          <a:r>
            <a:rPr lang="en-US" sz="1600" kern="1200"/>
            <a:t>Feature Generation</a:t>
          </a:r>
          <a:endParaRPr lang="he-IL" sz="1600" kern="1200"/>
        </a:p>
      </dsp:txBody>
      <dsp:txXfrm>
        <a:off x="3889744" y="101405"/>
        <a:ext cx="1165357" cy="776904"/>
      </dsp:txXfrm>
    </dsp:sp>
    <dsp:sp modelId="{D0ECC2C4-9497-413E-A3C3-C3FF181BD87C}">
      <dsp:nvSpPr>
        <dsp:cNvPr id="0" name=""/>
        <dsp:cNvSpPr/>
      </dsp:nvSpPr>
      <dsp:spPr>
        <a:xfrm>
          <a:off x="5249327" y="101405"/>
          <a:ext cx="1942261" cy="77690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rtl="1">
            <a:lnSpc>
              <a:spcPct val="90000"/>
            </a:lnSpc>
            <a:spcBef>
              <a:spcPct val="0"/>
            </a:spcBef>
            <a:spcAft>
              <a:spcPct val="35000"/>
            </a:spcAft>
            <a:buNone/>
          </a:pPr>
          <a:r>
            <a:rPr lang="en-US" sz="1600" kern="1200"/>
            <a:t>Imputation</a:t>
          </a:r>
          <a:endParaRPr lang="he-IL" sz="1600" kern="1200"/>
        </a:p>
      </dsp:txBody>
      <dsp:txXfrm>
        <a:off x="5637779" y="101405"/>
        <a:ext cx="1165357" cy="776904"/>
      </dsp:txXfrm>
    </dsp:sp>
    <dsp:sp modelId="{81E67B2B-D3BC-492A-B0BF-3941B2D67895}">
      <dsp:nvSpPr>
        <dsp:cNvPr id="0" name=""/>
        <dsp:cNvSpPr/>
      </dsp:nvSpPr>
      <dsp:spPr>
        <a:xfrm>
          <a:off x="6997363" y="101405"/>
          <a:ext cx="1942261" cy="77690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rtl="1">
            <a:lnSpc>
              <a:spcPct val="90000"/>
            </a:lnSpc>
            <a:spcBef>
              <a:spcPct val="0"/>
            </a:spcBef>
            <a:spcAft>
              <a:spcPct val="35000"/>
            </a:spcAft>
            <a:buNone/>
          </a:pPr>
          <a:r>
            <a:rPr lang="en-US" sz="1600" kern="1200"/>
            <a:t>Modeling</a:t>
          </a:r>
          <a:endParaRPr lang="he-IL" sz="1600" kern="1200"/>
        </a:p>
      </dsp:txBody>
      <dsp:txXfrm>
        <a:off x="7385815" y="101405"/>
        <a:ext cx="1165357" cy="776904"/>
      </dsp:txXfrm>
    </dsp:sp>
    <dsp:sp modelId="{0F399784-8FBC-4990-A2A3-51E96C40E04D}">
      <dsp:nvSpPr>
        <dsp:cNvPr id="0" name=""/>
        <dsp:cNvSpPr/>
      </dsp:nvSpPr>
      <dsp:spPr>
        <a:xfrm>
          <a:off x="8745399" y="101405"/>
          <a:ext cx="1942261" cy="77690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rtl="1">
            <a:lnSpc>
              <a:spcPct val="90000"/>
            </a:lnSpc>
            <a:spcBef>
              <a:spcPct val="0"/>
            </a:spcBef>
            <a:spcAft>
              <a:spcPct val="35000"/>
            </a:spcAft>
            <a:buNone/>
          </a:pPr>
          <a:r>
            <a:rPr lang="en-US" sz="1600" kern="1200"/>
            <a:t>Performance</a:t>
          </a:r>
          <a:endParaRPr lang="he-IL" sz="1600" kern="1200"/>
        </a:p>
      </dsp:txBody>
      <dsp:txXfrm>
        <a:off x="9133851" y="101405"/>
        <a:ext cx="1165357" cy="77690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Date Placeholder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66DB81EF-71F3-4360-A93E-BB2A317FB8C8}" type="datetimeFigureOut">
              <a:rPr lang="he-IL" smtClean="0"/>
              <a:t>כ"א/אב/תשפ"ב</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Slide Number Placeholder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A2DC6D34-A780-4683-B98E-1890DE16FD4A}" type="slidenum">
              <a:rPr lang="he-IL" smtClean="0"/>
              <a:t>‹#›</a:t>
            </a:fld>
            <a:endParaRPr lang="he-IL"/>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457200" rtl="0" eaLnBrk="1" latinLnBrk="0" hangingPunct="1"/>
            <a:endParaRPr lang="en-US"/>
          </a:p>
        </p:txBody>
      </p:sp>
      <p:sp>
        <p:nvSpPr>
          <p:cNvPr id="4" name="Slide Number Placeholder 3"/>
          <p:cNvSpPr>
            <a:spLocks noGrp="1"/>
          </p:cNvSpPr>
          <p:nvPr>
            <p:ph type="sldNum" sz="quarter" idx="10"/>
          </p:nvPr>
        </p:nvSpPr>
        <p:spPr/>
        <p:txBody>
          <a:bodyPr/>
          <a:lstStyle/>
          <a:p>
            <a:fld id="{23A1286C-1FC7-864C-8059-1EF71C2695B0}"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336791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9349" rtl="0" eaLnBrk="1" fontAlgn="auto" latinLnBrk="0" hangingPunct="1">
              <a:lnSpc>
                <a:spcPct val="100000"/>
              </a:lnSpc>
              <a:spcBef>
                <a:spcPts val="0"/>
              </a:spcBef>
              <a:spcAft>
                <a:spcPts val="0"/>
              </a:spcAft>
              <a:buClrTx/>
              <a:buSzTx/>
              <a:buFontTx/>
              <a:buNone/>
              <a:tabLst/>
              <a:defRPr/>
            </a:pPr>
            <a:r>
              <a:rPr lang="en-US"/>
              <a:t>Going after other common high burden conditions, when diagnosing early can make a big difference.</a:t>
            </a:r>
          </a:p>
          <a:p>
            <a:endParaRPr lang="en-US"/>
          </a:p>
          <a:p>
            <a:r>
              <a:rPr lang="en-US"/>
              <a:t>flu – complications. Compliance. 2 prospective studies. </a:t>
            </a:r>
          </a:p>
          <a:p>
            <a:endParaRPr lang="en-IL"/>
          </a:p>
        </p:txBody>
      </p:sp>
      <p:sp>
        <p:nvSpPr>
          <p:cNvPr id="4" name="Slide Number Placeholder 3"/>
          <p:cNvSpPr>
            <a:spLocks noGrp="1"/>
          </p:cNvSpPr>
          <p:nvPr>
            <p:ph type="sldNum" sz="quarter" idx="5"/>
          </p:nvPr>
        </p:nvSpPr>
        <p:spPr/>
        <p:txBody>
          <a:bodyPr/>
          <a:lstStyle/>
          <a:p>
            <a:fld id="{9B302D35-9802-9947-83E9-BC4C118CB06B}" type="slidenum">
              <a:rPr lang="en-US" smtClean="0"/>
              <a:t>20</a:t>
            </a:fld>
            <a:endParaRPr lang="en-US"/>
          </a:p>
        </p:txBody>
      </p:sp>
    </p:spTree>
    <p:extLst>
      <p:ext uri="{BB962C8B-B14F-4D97-AF65-F5344CB8AC3E}">
        <p14:creationId xmlns:p14="http://schemas.microsoft.com/office/powerpoint/2010/main" val="20842116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674" rtl="0" eaLnBrk="1" fontAlgn="auto" latinLnBrk="0" hangingPunct="1">
              <a:lnSpc>
                <a:spcPct val="100000"/>
              </a:lnSpc>
              <a:spcBef>
                <a:spcPts val="0"/>
              </a:spcBef>
              <a:spcAft>
                <a:spcPts val="0"/>
              </a:spcAft>
              <a:buClrTx/>
              <a:buSzTx/>
              <a:buFontTx/>
              <a:buNone/>
              <a:tabLst/>
              <a:defRPr/>
            </a:pPr>
            <a:fld id="{9B302D35-9802-9947-83E9-BC4C118CB06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674"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631589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2DC6D34-A780-4683-B98E-1890DE16FD4A}" type="slidenum">
              <a:rPr lang="he-IL" smtClean="0"/>
              <a:t>26</a:t>
            </a:fld>
            <a:endParaRPr lang="he-IL"/>
          </a:p>
        </p:txBody>
      </p:sp>
    </p:spTree>
    <p:extLst>
      <p:ext uri="{BB962C8B-B14F-4D97-AF65-F5344CB8AC3E}">
        <p14:creationId xmlns:p14="http://schemas.microsoft.com/office/powerpoint/2010/main" val="1904289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a:latin typeface="Open Sans"/>
                <a:cs typeface="Open Sans"/>
              </a:rPr>
              <a:t>Bring to light “hidden” information within existing medical data.</a:t>
            </a:r>
          </a:p>
          <a:p>
            <a:pPr defTabSz="931774">
              <a:defRPr/>
            </a:pPr>
            <a:r>
              <a:rPr lang="en-US">
                <a:latin typeface="Open Sans"/>
                <a:cs typeface="Open Sans"/>
              </a:rPr>
              <a:t>Building decision support tools for personalized risk assessment of life threatening conditions.</a:t>
            </a:r>
            <a:endParaRPr lang="en-US">
              <a:latin typeface="Open Sans"/>
              <a:ea typeface="Cabin"/>
              <a:cs typeface="Open Sans"/>
              <a:sym typeface="Cabin"/>
            </a:endParaRPr>
          </a:p>
          <a:p>
            <a:endParaRPr lang="en-US"/>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8479A09-5810-4F8E-975F-F714EA6AFF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1"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1336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a:t>A</a:t>
            </a:r>
            <a:r>
              <a:rPr lang="en-US" baseline="0"/>
              <a:t> big domain and a Big opportunity to help </a:t>
            </a:r>
          </a:p>
          <a:p>
            <a:r>
              <a:rPr lang="en-US" baseline="0"/>
              <a:t>Only a cheap approach can scale for masses world wide </a:t>
            </a:r>
          </a:p>
          <a:p>
            <a:r>
              <a:rPr lang="en-US" baseline="0"/>
              <a:t>People are falling between the cracks while simple and cheap tests are accessible the new generation of solutions will be available to the masses at prices that population health could afford only in 25 years from now. </a:t>
            </a:r>
            <a:endParaRPr lang="en-US"/>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9B302D35-9802-9947-83E9-BC4C118CB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1"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2238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Option 2</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A1286C-1FC7-864C-8059-1EF71C2695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5858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23A1286C-1FC7-864C-8059-1EF71C2695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1"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064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457200" rtl="0" eaLnBrk="1" latinLnBrk="0" hangingPunct="1"/>
            <a:r>
              <a:rPr lang="en-US" sz="500"/>
              <a:t>Investor/</a:t>
            </a:r>
            <a:r>
              <a:rPr lang="en-US" sz="500" baseline="0"/>
              <a:t>Strategic Partner Deck</a:t>
            </a:r>
            <a:endParaRPr lang="en-US" sz="500"/>
          </a:p>
        </p:txBody>
      </p:sp>
      <p:sp>
        <p:nvSpPr>
          <p:cNvPr id="4" name="Slide Number Placeholder 3"/>
          <p:cNvSpPr>
            <a:spLocks noGrp="1"/>
          </p:cNvSpPr>
          <p:nvPr>
            <p:ph type="sldNum" sz="quarter" idx="10"/>
          </p:nvPr>
        </p:nvSpPr>
        <p:spPr/>
        <p:txBody>
          <a:bodyPr/>
          <a:lstStyle/>
          <a:p>
            <a:fld id="{23A1286C-1FC7-864C-8059-1EF71C2695B0}"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292981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Option</a:t>
            </a:r>
            <a:r>
              <a:rPr lang="en-US" baseline="0"/>
              <a:t> 1</a:t>
            </a:r>
            <a:endParaRPr lang="en-US"/>
          </a:p>
        </p:txBody>
      </p:sp>
      <p:sp>
        <p:nvSpPr>
          <p:cNvPr id="4" name="Slide Number Placeholder 3"/>
          <p:cNvSpPr>
            <a:spLocks noGrp="1"/>
          </p:cNvSpPr>
          <p:nvPr>
            <p:ph type="sldNum" sz="quarter" idx="10"/>
          </p:nvPr>
        </p:nvSpPr>
        <p:spPr/>
        <p:txBody>
          <a:bodyPr/>
          <a:lstStyle/>
          <a:p>
            <a:fld id="{18479A09-5810-4F8E-975F-F714EA6AFF57}" type="slidenum">
              <a:rPr lang="en-US" smtClean="0"/>
              <a:t>13</a:t>
            </a:fld>
            <a:endParaRPr lang="en-US"/>
          </a:p>
        </p:txBody>
      </p:sp>
    </p:spTree>
    <p:extLst>
      <p:ext uri="{BB962C8B-B14F-4D97-AF65-F5344CB8AC3E}">
        <p14:creationId xmlns:p14="http://schemas.microsoft.com/office/powerpoint/2010/main" val="2229095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Explain architecture piece by piece</a:t>
            </a:r>
          </a:p>
          <a:p>
            <a:pPr marL="171450" indent="-171450">
              <a:buFontTx/>
              <a:buChar char="-"/>
            </a:pPr>
            <a:r>
              <a:rPr lang="en-US"/>
              <a:t>How does this architecture address the problems defined previously?</a:t>
            </a:r>
          </a:p>
          <a:p>
            <a:pPr marL="0" indent="0">
              <a:buFontTx/>
              <a:buNone/>
            </a:pPr>
            <a:endParaRPr lang="he-IL"/>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DAD975F-4B58-4062-8CD1-CF0A2C04A87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30236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Earlier more treatable stages.</a:t>
            </a:r>
          </a:p>
          <a:p>
            <a:r>
              <a:rPr lang="en-US"/>
              <a:t>Routine clinical data. Focusing on tests that majority of patients are likely already have, many health systems have in large quantities.  Vs. important work others are doing on genomics, advanced imaging and others AI fields.</a:t>
            </a:r>
          </a:p>
          <a:p>
            <a:endParaRPr lang="en-US"/>
          </a:p>
          <a:p>
            <a:pPr marL="0" marR="0" lvl="0" indent="0" algn="l" defTabSz="1829349" rtl="0" eaLnBrk="1" fontAlgn="auto" latinLnBrk="0" hangingPunct="1">
              <a:lnSpc>
                <a:spcPct val="100000"/>
              </a:lnSpc>
              <a:spcBef>
                <a:spcPts val="0"/>
              </a:spcBef>
              <a:spcAft>
                <a:spcPts val="0"/>
              </a:spcAft>
              <a:buClrTx/>
              <a:buSzTx/>
              <a:buFontTx/>
              <a:buNone/>
              <a:tabLst/>
              <a:defRPr/>
            </a:pPr>
            <a:r>
              <a:rPr lang="en-US"/>
              <a:t>Conditions where early detection can make a difference. Intervention that matters. </a:t>
            </a:r>
          </a:p>
          <a:p>
            <a:endParaRPr lang="en-US"/>
          </a:p>
          <a:p>
            <a:r>
              <a:rPr lang="en-US"/>
              <a:t>LGI – 11+ validations studies published. retro publications as well as prospective; several datasets;  Labs and basic demographic.</a:t>
            </a:r>
          </a:p>
          <a:p>
            <a:r>
              <a:rPr lang="en-US"/>
              <a:t>Pre2D – results reproduced on external datasets. Labs and basic demographic, drugs.</a:t>
            </a:r>
          </a:p>
          <a:p>
            <a:endParaRPr lang="en-US"/>
          </a:p>
          <a:p>
            <a:endParaRPr lang="en-IL"/>
          </a:p>
        </p:txBody>
      </p:sp>
      <p:sp>
        <p:nvSpPr>
          <p:cNvPr id="4" name="Slide Number Placeholder 3"/>
          <p:cNvSpPr>
            <a:spLocks noGrp="1"/>
          </p:cNvSpPr>
          <p:nvPr>
            <p:ph type="sldNum" sz="quarter" idx="5"/>
          </p:nvPr>
        </p:nvSpPr>
        <p:spPr/>
        <p:txBody>
          <a:bodyPr/>
          <a:lstStyle/>
          <a:p>
            <a:fld id="{9B302D35-9802-9947-83E9-BC4C118CB06B}" type="slidenum">
              <a:rPr lang="en-US" smtClean="0"/>
              <a:t>19</a:t>
            </a:fld>
            <a:endParaRPr lang="en-US"/>
          </a:p>
        </p:txBody>
      </p:sp>
    </p:spTree>
    <p:extLst>
      <p:ext uri="{BB962C8B-B14F-4D97-AF65-F5344CB8AC3E}">
        <p14:creationId xmlns:p14="http://schemas.microsoft.com/office/powerpoint/2010/main" val="26936045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7.xml"/><Relationship Id="rId4" Type="http://schemas.openxmlformats.org/officeDocument/2006/relationships/image" Target="../media/image3.png"/></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jp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jp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8.xml"/><Relationship Id="rId4" Type="http://schemas.openxmlformats.org/officeDocument/2006/relationships/image" Target="../media/image14.png"/></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9.xml"/><Relationship Id="rId4" Type="http://schemas.openxmlformats.org/officeDocument/2006/relationships/image" Target="../media/image3.png"/></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jpeg"/><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4.jpeg"/><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5.jpeg"/><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6.jpeg"/><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6.jpeg"/><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7.jpeg"/><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10.xml"/><Relationship Id="rId4" Type="http://schemas.openxmlformats.org/officeDocument/2006/relationships/image" Target="../media/image12.png"/></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jpeg"/><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5.jpeg"/><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6.jpeg"/><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7.jpeg"/><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11.xml"/><Relationship Id="rId4" Type="http://schemas.openxmlformats.org/officeDocument/2006/relationships/image" Target="../media/image32.png"/></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63411" y="3277061"/>
            <a:ext cx="10363200" cy="666786"/>
          </a:xfrm>
        </p:spPr>
        <p:txBody>
          <a:bodyPr>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363411" y="3981128"/>
            <a:ext cx="10363200" cy="502766"/>
          </a:xfrm>
        </p:spPr>
        <p:txBody>
          <a:bodyPr wrap="square">
            <a:spAutoFit/>
          </a:bodyPr>
          <a:lstStyle>
            <a:lvl1pPr marL="0" indent="0" algn="l">
              <a:buNone/>
              <a:defRPr sz="2667">
                <a:solidFill>
                  <a:srgbClr val="000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8" name="Picture 7" descr="lo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42431" y="5798698"/>
            <a:ext cx="1286904" cy="815999"/>
          </a:xfrm>
          <a:prstGeom prst="rect">
            <a:avLst/>
          </a:prstGeom>
        </p:spPr>
      </p:pic>
      <p:pic>
        <p:nvPicPr>
          <p:cNvPr id="9" name="Picture 8" descr="top.jp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0"/>
            <a:ext cx="12192000" cy="3048000"/>
          </a:xfrm>
          <a:prstGeom prst="rect">
            <a:avLst/>
          </a:prstGeom>
        </p:spPr>
      </p:pic>
      <p:sp>
        <p:nvSpPr>
          <p:cNvPr id="7" name="TextBox 6"/>
          <p:cNvSpPr txBox="1"/>
          <p:nvPr userDrawn="1"/>
        </p:nvSpPr>
        <p:spPr>
          <a:xfrm>
            <a:off x="5726320" y="6370397"/>
            <a:ext cx="739360" cy="307777"/>
          </a:xfrm>
          <a:prstGeom prst="rect">
            <a:avLst/>
          </a:prstGeom>
          <a:noFill/>
        </p:spPr>
        <p:txBody>
          <a:bodyPr wrap="square" rtlCol="0">
            <a:spAutoFit/>
          </a:bodyPr>
          <a:lstStyle/>
          <a:p>
            <a:pPr algn="ctr" defTabSz="609585" rtl="0"/>
            <a:fld id="{A3CD2AB8-1784-7B47-AE14-7B84D4633DD6}" type="slidenum">
              <a:rPr lang="en-US" sz="1400">
                <a:solidFill>
                  <a:srgbClr val="808080"/>
                </a:solidFill>
              </a:rPr>
              <a:pPr algn="ctr" defTabSz="609585" rtl="0"/>
              <a:t>‹#›</a:t>
            </a:fld>
            <a:endParaRPr lang="en-US" sz="1400">
              <a:solidFill>
                <a:srgbClr val="808080"/>
              </a:solidFill>
            </a:endParaRPr>
          </a:p>
        </p:txBody>
      </p:sp>
      <p:sp>
        <p:nvSpPr>
          <p:cNvPr id="10" name="Rectangle 9"/>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Tree>
    <p:extLst>
      <p:ext uri="{BB962C8B-B14F-4D97-AF65-F5344CB8AC3E}">
        <p14:creationId xmlns:p14="http://schemas.microsoft.com/office/powerpoint/2010/main" val="3658154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Rectangle 9"/>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rtl="0"/>
            <a:endParaRPr lang="en-US" sz="2400">
              <a:solidFill>
                <a:prstClr val="white"/>
              </a:solidFill>
            </a:endParaRPr>
          </a:p>
        </p:txBody>
      </p:sp>
      <p:pic>
        <p:nvPicPr>
          <p:cNvPr id="11" name="Picture 10" descr="circle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550759" y="6648"/>
            <a:ext cx="1167588" cy="741475"/>
          </a:xfrm>
          <a:prstGeom prst="rect">
            <a:avLst/>
          </a:prstGeom>
        </p:spPr>
      </p:pic>
      <p:pic>
        <p:nvPicPr>
          <p:cNvPr id="12" name="Picture 11"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2" name="Title 1"/>
          <p:cNvSpPr>
            <a:spLocks noGrp="1"/>
          </p:cNvSpPr>
          <p:nvPr>
            <p:ph type="title"/>
          </p:nvPr>
        </p:nvSpPr>
        <p:spPr>
          <a:xfrm>
            <a:off x="609600" y="-4636"/>
            <a:ext cx="10972800" cy="666786"/>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6" name="TextBox 15"/>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158829297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pic>
        <p:nvPicPr>
          <p:cNvPr id="11" name="Picture 10" descr="1.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25497" y="0"/>
            <a:ext cx="4381500" cy="6858000"/>
          </a:xfrm>
          <a:prstGeom prst="rect">
            <a:avLst/>
          </a:prstGeom>
        </p:spPr>
      </p:pic>
      <p:sp>
        <p:nvSpPr>
          <p:cNvPr id="2" name="Title 1"/>
          <p:cNvSpPr>
            <a:spLocks noGrp="1"/>
          </p:cNvSpPr>
          <p:nvPr>
            <p:ph type="ctrTitle"/>
          </p:nvPr>
        </p:nvSpPr>
        <p:spPr>
          <a:xfrm>
            <a:off x="5800588" y="2657693"/>
            <a:ext cx="5963376" cy="666786"/>
          </a:xfrm>
        </p:spPr>
        <p:txBody>
          <a:bodyPr wrap="square">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5800588" y="3361760"/>
            <a:ext cx="5963376" cy="502766"/>
          </a:xfrm>
        </p:spPr>
        <p:txBody>
          <a:bodyPr wrap="square">
            <a:spAutoFit/>
          </a:bodyPr>
          <a:lstStyle>
            <a:lvl1pPr marL="0" indent="0" algn="l">
              <a:buNone/>
              <a:defRPr sz="2667">
                <a:solidFill>
                  <a:srgbClr val="000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6" name="Picture 5"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08987" y="5647057"/>
            <a:ext cx="1286904" cy="815999"/>
          </a:xfrm>
          <a:prstGeom prst="rect">
            <a:avLst/>
          </a:prstGeom>
        </p:spPr>
      </p:pic>
      <p:sp>
        <p:nvSpPr>
          <p:cNvPr id="9" name="Rectangle 8"/>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0" name="TextBox 9"/>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280444445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title" preserve="1">
  <p:cSld name="3_Title Slide">
    <p:spTree>
      <p:nvGrpSpPr>
        <p:cNvPr id="1" name=""/>
        <p:cNvGrpSpPr/>
        <p:nvPr/>
      </p:nvGrpSpPr>
      <p:grpSpPr>
        <a:xfrm>
          <a:off x="0" y="0"/>
          <a:ext cx="0" cy="0"/>
          <a:chOff x="0" y="0"/>
          <a:chExt cx="0" cy="0"/>
        </a:xfrm>
      </p:grpSpPr>
      <p:pic>
        <p:nvPicPr>
          <p:cNvPr id="5" name="Picture 4" descr="2.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83565" y="1237225"/>
            <a:ext cx="5713476" cy="5133171"/>
          </a:xfrm>
          <a:prstGeom prst="rect">
            <a:avLst/>
          </a:prstGeom>
        </p:spPr>
      </p:pic>
      <p:sp>
        <p:nvSpPr>
          <p:cNvPr id="2" name="Title 1"/>
          <p:cNvSpPr>
            <a:spLocks noGrp="1"/>
          </p:cNvSpPr>
          <p:nvPr>
            <p:ph type="ctrTitle"/>
          </p:nvPr>
        </p:nvSpPr>
        <p:spPr>
          <a:xfrm>
            <a:off x="466528" y="2085333"/>
            <a:ext cx="5963376" cy="666786"/>
          </a:xfrm>
        </p:spPr>
        <p:txBody>
          <a:bodyPr wrap="square">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466528" y="2789400"/>
            <a:ext cx="5963376" cy="502766"/>
          </a:xfrm>
        </p:spPr>
        <p:txBody>
          <a:bodyPr wrap="square">
            <a:spAutoFit/>
          </a:bodyPr>
          <a:lstStyle>
            <a:lvl1pPr marL="0" indent="0" algn="l">
              <a:buNone/>
              <a:defRPr sz="2667">
                <a:solidFill>
                  <a:srgbClr val="000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6" name="Picture 5"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08987" y="5647057"/>
            <a:ext cx="1286904" cy="815999"/>
          </a:xfrm>
          <a:prstGeom prst="rect">
            <a:avLst/>
          </a:prstGeom>
        </p:spPr>
      </p:pic>
      <p:sp>
        <p:nvSpPr>
          <p:cNvPr id="9" name="Rectangle 8"/>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0" name="TextBox 9"/>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132291249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pic>
        <p:nvPicPr>
          <p:cNvPr id="7" name="Picture 6" descr="3.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322623" y="1395153"/>
            <a:ext cx="3415623" cy="3415623"/>
          </a:xfrm>
          <a:prstGeom prst="rect">
            <a:avLst/>
          </a:prstGeom>
        </p:spPr>
      </p:pic>
      <p:sp>
        <p:nvSpPr>
          <p:cNvPr id="2" name="Title 1"/>
          <p:cNvSpPr>
            <a:spLocks noGrp="1"/>
          </p:cNvSpPr>
          <p:nvPr>
            <p:ph type="ctrTitle"/>
          </p:nvPr>
        </p:nvSpPr>
        <p:spPr>
          <a:xfrm>
            <a:off x="6180923" y="2324843"/>
            <a:ext cx="5963376" cy="666786"/>
          </a:xfrm>
        </p:spPr>
        <p:txBody>
          <a:bodyPr wrap="square">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6180923" y="3028909"/>
            <a:ext cx="5963376" cy="502766"/>
          </a:xfrm>
        </p:spPr>
        <p:txBody>
          <a:bodyPr wrap="square">
            <a:spAutoFit/>
          </a:bodyPr>
          <a:lstStyle>
            <a:lvl1pPr marL="0" indent="0" algn="l">
              <a:buNone/>
              <a:defRPr sz="2667">
                <a:solidFill>
                  <a:srgbClr val="000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6" name="Picture 5"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08987" y="5647057"/>
            <a:ext cx="1286904" cy="815999"/>
          </a:xfrm>
          <a:prstGeom prst="rect">
            <a:avLst/>
          </a:prstGeom>
        </p:spPr>
      </p:pic>
      <p:sp>
        <p:nvSpPr>
          <p:cNvPr id="9" name="Rectangle 8"/>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0" name="TextBox 9"/>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
        <p:nvSpPr>
          <p:cNvPr id="16" name="Content Placeholder 2"/>
          <p:cNvSpPr>
            <a:spLocks noGrp="1"/>
          </p:cNvSpPr>
          <p:nvPr>
            <p:ph sz="half" idx="10"/>
          </p:nvPr>
        </p:nvSpPr>
        <p:spPr>
          <a:xfrm>
            <a:off x="2646572" y="2311039"/>
            <a:ext cx="2777152" cy="851533"/>
          </a:xfrm>
        </p:spPr>
        <p:txBody>
          <a:bodyPr>
            <a:noAutofit/>
          </a:bodyPr>
          <a:lstStyle>
            <a:lvl1pPr>
              <a:defRPr sz="4800">
                <a:solidFill>
                  <a:srgbClr val="FFFFFF"/>
                </a:solidFill>
              </a:defRPr>
            </a:lvl1pPr>
            <a:lvl2pPr marL="609585" indent="0">
              <a:buNone/>
              <a:defRPr sz="3200"/>
            </a:lvl2pPr>
            <a:lvl3pPr marL="1219170" indent="0">
              <a:buNone/>
              <a:defRPr sz="2667"/>
            </a:lvl3pPr>
            <a:lvl4pPr marL="1924752" indent="0">
              <a:buNone/>
              <a:defRPr sz="2400"/>
            </a:lvl4pPr>
            <a:lvl5pPr marL="2582335" indent="0">
              <a:buNone/>
              <a:defRPr sz="2400"/>
            </a:lvl5pPr>
            <a:lvl6pPr>
              <a:defRPr sz="2400"/>
            </a:lvl6pPr>
            <a:lvl7pPr>
              <a:defRPr sz="2400"/>
            </a:lvl7pPr>
            <a:lvl8pPr>
              <a:defRPr sz="2400"/>
            </a:lvl8pPr>
            <a:lvl9pPr>
              <a:defRPr sz="2400"/>
            </a:lvl9pPr>
          </a:lstStyle>
          <a:p>
            <a:pPr lvl="0"/>
            <a:r>
              <a:rPr lang="en-US"/>
              <a:t>Click to edit Master text styles</a:t>
            </a:r>
          </a:p>
        </p:txBody>
      </p:sp>
      <p:sp>
        <p:nvSpPr>
          <p:cNvPr id="17" name="Content Placeholder 2"/>
          <p:cNvSpPr>
            <a:spLocks noGrp="1"/>
          </p:cNvSpPr>
          <p:nvPr>
            <p:ph sz="half" idx="11"/>
          </p:nvPr>
        </p:nvSpPr>
        <p:spPr>
          <a:xfrm>
            <a:off x="2621651" y="3063606"/>
            <a:ext cx="2777152" cy="851533"/>
          </a:xfrm>
        </p:spPr>
        <p:txBody>
          <a:bodyPr>
            <a:noAutofit/>
          </a:bodyPr>
          <a:lstStyle>
            <a:lvl1pPr>
              <a:defRPr sz="2667">
                <a:solidFill>
                  <a:srgbClr val="FFFFFF"/>
                </a:solidFill>
              </a:defRPr>
            </a:lvl1pPr>
            <a:lvl2pPr marL="609585" indent="0">
              <a:buNone/>
              <a:defRPr sz="3200"/>
            </a:lvl2pPr>
            <a:lvl3pPr marL="1219170" indent="0">
              <a:buNone/>
              <a:defRPr sz="2667"/>
            </a:lvl3pPr>
            <a:lvl4pPr marL="1924752" indent="0">
              <a:buNone/>
              <a:defRPr sz="2400"/>
            </a:lvl4pPr>
            <a:lvl5pPr marL="2582335" indent="0">
              <a:buNone/>
              <a:defRPr sz="2400"/>
            </a:lvl5pPr>
            <a:lvl6pPr>
              <a:defRPr sz="2400"/>
            </a:lvl6pPr>
            <a:lvl7pPr>
              <a:defRPr sz="2400"/>
            </a:lvl7pPr>
            <a:lvl8pPr>
              <a:defRPr sz="2400"/>
            </a:lvl8pPr>
            <a:lvl9pPr>
              <a:defRPr sz="2400"/>
            </a:lvl9pPr>
          </a:lstStyle>
          <a:p>
            <a:pPr lvl="0"/>
            <a:r>
              <a:rPr lang="en-US"/>
              <a:t>Click to edit Master text styles</a:t>
            </a:r>
          </a:p>
        </p:txBody>
      </p:sp>
    </p:spTree>
    <p:extLst>
      <p:ext uri="{BB962C8B-B14F-4D97-AF65-F5344CB8AC3E}">
        <p14:creationId xmlns:p14="http://schemas.microsoft.com/office/powerpoint/2010/main" val="315178069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rtl="0"/>
            <a:endParaRPr lang="en-US" sz="2400">
              <a:solidFill>
                <a:prstClr val="white"/>
              </a:solidFill>
            </a:endParaRPr>
          </a:p>
        </p:txBody>
      </p:sp>
      <p:pic>
        <p:nvPicPr>
          <p:cNvPr id="8" name="Picture 7" descr="circle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550759" y="6648"/>
            <a:ext cx="1167588" cy="741475"/>
          </a:xfrm>
          <a:prstGeom prst="rect">
            <a:avLst/>
          </a:prstGeom>
        </p:spPr>
      </p:pic>
      <p:pic>
        <p:nvPicPr>
          <p:cNvPr id="9" name="Picture 8"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2" name="Title 1"/>
          <p:cNvSpPr>
            <a:spLocks noGrp="1"/>
          </p:cNvSpPr>
          <p:nvPr>
            <p:ph type="title"/>
          </p:nvPr>
        </p:nvSpPr>
        <p:spPr>
          <a:xfrm>
            <a:off x="963084" y="4406901"/>
            <a:ext cx="10363200" cy="913007"/>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12" name="Rectangle 11"/>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3" name="TextBox 12"/>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
        <p:nvSpPr>
          <p:cNvPr id="10" name="Rectangle 9"/>
          <p:cNvSpPr/>
          <p:nvPr userDrawn="1"/>
        </p:nvSpPr>
        <p:spPr>
          <a:xfrm>
            <a:off x="9181365" y="6332723"/>
            <a:ext cx="1262269" cy="276999"/>
          </a:xfrm>
          <a:prstGeom prst="rect">
            <a:avLst/>
          </a:prstGeom>
        </p:spPr>
        <p:txBody>
          <a:bodyPr wrap="none">
            <a:spAutoFit/>
          </a:bodyPr>
          <a:lstStyle/>
          <a:p>
            <a:pPr algn="l" defTabSz="609585" rtl="0"/>
            <a:r>
              <a:rPr lang="en-US" sz="1200">
                <a:solidFill>
                  <a:prstClr val="black"/>
                </a:solidFill>
                <a:ea typeface="Calibri" panose="020F0502020204030204" pitchFamily="34" charset="0"/>
              </a:rPr>
              <a:t>MKG-14-01-20-C </a:t>
            </a:r>
            <a:endParaRPr lang="en-US" sz="1200">
              <a:solidFill>
                <a:prstClr val="black"/>
              </a:solidFill>
            </a:endParaRPr>
          </a:p>
        </p:txBody>
      </p:sp>
    </p:spTree>
    <p:extLst>
      <p:ext uri="{BB962C8B-B14F-4D97-AF65-F5344CB8AC3E}">
        <p14:creationId xmlns:p14="http://schemas.microsoft.com/office/powerpoint/2010/main" val="63958951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Rectangle 7"/>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rtl="0"/>
            <a:endParaRPr lang="en-US" sz="2400">
              <a:solidFill>
                <a:prstClr val="white"/>
              </a:solidFill>
            </a:endParaRPr>
          </a:p>
        </p:txBody>
      </p:sp>
      <p:pic>
        <p:nvPicPr>
          <p:cNvPr id="9" name="Picture 8" descr="circle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550759" y="6648"/>
            <a:ext cx="1167588" cy="741475"/>
          </a:xfrm>
          <a:prstGeom prst="rect">
            <a:avLst/>
          </a:prstGeom>
        </p:spPr>
      </p:pic>
      <p:pic>
        <p:nvPicPr>
          <p:cNvPr id="10" name="Picture 9"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Rectangle 12"/>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4" name="TextBox 13"/>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
        <p:nvSpPr>
          <p:cNvPr id="11" name="Rectangle 10"/>
          <p:cNvSpPr/>
          <p:nvPr userDrawn="1"/>
        </p:nvSpPr>
        <p:spPr>
          <a:xfrm>
            <a:off x="9181365" y="6332723"/>
            <a:ext cx="1262269" cy="276999"/>
          </a:xfrm>
          <a:prstGeom prst="rect">
            <a:avLst/>
          </a:prstGeom>
        </p:spPr>
        <p:txBody>
          <a:bodyPr wrap="none">
            <a:spAutoFit/>
          </a:bodyPr>
          <a:lstStyle/>
          <a:p>
            <a:pPr algn="l" defTabSz="609585" rtl="0"/>
            <a:r>
              <a:rPr lang="en-US" sz="1200">
                <a:solidFill>
                  <a:prstClr val="black"/>
                </a:solidFill>
                <a:ea typeface="Calibri" panose="020F0502020204030204" pitchFamily="34" charset="0"/>
              </a:rPr>
              <a:t>MKG-14-01-20-C </a:t>
            </a:r>
            <a:endParaRPr lang="en-US" sz="1200">
              <a:solidFill>
                <a:prstClr val="black"/>
              </a:solidFill>
            </a:endParaRPr>
          </a:p>
        </p:txBody>
      </p:sp>
    </p:spTree>
    <p:extLst>
      <p:ext uri="{BB962C8B-B14F-4D97-AF65-F5344CB8AC3E}">
        <p14:creationId xmlns:p14="http://schemas.microsoft.com/office/powerpoint/2010/main" val="364281820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Rectangle 9"/>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rtl="0"/>
            <a:endParaRPr lang="en-US" sz="2400">
              <a:solidFill>
                <a:prstClr val="white"/>
              </a:solidFill>
            </a:endParaRPr>
          </a:p>
        </p:txBody>
      </p:sp>
      <p:pic>
        <p:nvPicPr>
          <p:cNvPr id="11" name="Picture 10" descr="circle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550759" y="6648"/>
            <a:ext cx="1167588" cy="741475"/>
          </a:xfrm>
          <a:prstGeom prst="rect">
            <a:avLst/>
          </a:prstGeom>
        </p:spPr>
      </p:pic>
      <p:pic>
        <p:nvPicPr>
          <p:cNvPr id="12" name="Picture 11"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2" name="Title 1"/>
          <p:cNvSpPr>
            <a:spLocks noGrp="1"/>
          </p:cNvSpPr>
          <p:nvPr>
            <p:ph type="title"/>
          </p:nvPr>
        </p:nvSpPr>
        <p:spPr>
          <a:xfrm>
            <a:off x="609600" y="-4636"/>
            <a:ext cx="10972800" cy="666786"/>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6" name="TextBox 15"/>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
        <p:nvSpPr>
          <p:cNvPr id="13" name="Rectangle 12"/>
          <p:cNvSpPr/>
          <p:nvPr userDrawn="1"/>
        </p:nvSpPr>
        <p:spPr>
          <a:xfrm>
            <a:off x="9181365" y="6332723"/>
            <a:ext cx="1227003" cy="276999"/>
          </a:xfrm>
          <a:prstGeom prst="rect">
            <a:avLst/>
          </a:prstGeom>
        </p:spPr>
        <p:txBody>
          <a:bodyPr wrap="none">
            <a:spAutoFit/>
          </a:bodyPr>
          <a:lstStyle/>
          <a:p>
            <a:pPr algn="l" defTabSz="609585" rtl="0"/>
            <a:r>
              <a:rPr lang="en-US" sz="1200">
                <a:solidFill>
                  <a:prstClr val="black"/>
                </a:solidFill>
                <a:ea typeface="Calibri" panose="020F0502020204030204" pitchFamily="34" charset="0"/>
              </a:rPr>
              <a:t>MKG-14-01-20-C</a:t>
            </a:r>
            <a:endParaRPr lang="en-US" sz="1200">
              <a:solidFill>
                <a:prstClr val="black"/>
              </a:solidFill>
            </a:endParaRPr>
          </a:p>
        </p:txBody>
      </p:sp>
    </p:spTree>
    <p:extLst>
      <p:ext uri="{BB962C8B-B14F-4D97-AF65-F5344CB8AC3E}">
        <p14:creationId xmlns:p14="http://schemas.microsoft.com/office/powerpoint/2010/main" val="276574051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7" name="Rectangle 6"/>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rtl="0"/>
            <a:endParaRPr lang="en-US" sz="2400">
              <a:solidFill>
                <a:prstClr val="white"/>
              </a:solidFill>
            </a:endParaRPr>
          </a:p>
        </p:txBody>
      </p:sp>
      <p:pic>
        <p:nvPicPr>
          <p:cNvPr id="8" name="Picture 7" descr="circle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550759" y="6648"/>
            <a:ext cx="1167588" cy="741475"/>
          </a:xfrm>
          <a:prstGeom prst="rect">
            <a:avLst/>
          </a:prstGeom>
        </p:spPr>
      </p:pic>
      <p:pic>
        <p:nvPicPr>
          <p:cNvPr id="9" name="Picture 8"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11" name="Rectangle 10"/>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2" name="TextBox 11"/>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
        <p:nvSpPr>
          <p:cNvPr id="10" name="Rectangle 9"/>
          <p:cNvSpPr/>
          <p:nvPr userDrawn="1"/>
        </p:nvSpPr>
        <p:spPr>
          <a:xfrm>
            <a:off x="9181365" y="6332723"/>
            <a:ext cx="1262269" cy="276999"/>
          </a:xfrm>
          <a:prstGeom prst="rect">
            <a:avLst/>
          </a:prstGeom>
        </p:spPr>
        <p:txBody>
          <a:bodyPr wrap="none">
            <a:spAutoFit/>
          </a:bodyPr>
          <a:lstStyle/>
          <a:p>
            <a:pPr algn="l" defTabSz="609585" rtl="0"/>
            <a:r>
              <a:rPr lang="en-US" sz="1200">
                <a:solidFill>
                  <a:prstClr val="black"/>
                </a:solidFill>
                <a:ea typeface="Calibri" panose="020F0502020204030204" pitchFamily="34" charset="0"/>
              </a:rPr>
              <a:t>MKG-14-01-20-C </a:t>
            </a:r>
            <a:endParaRPr lang="en-US" sz="1200">
              <a:solidFill>
                <a:prstClr val="black"/>
              </a:solidFill>
            </a:endParaRPr>
          </a:p>
        </p:txBody>
      </p:sp>
    </p:spTree>
    <p:extLst>
      <p:ext uri="{BB962C8B-B14F-4D97-AF65-F5344CB8AC3E}">
        <p14:creationId xmlns:p14="http://schemas.microsoft.com/office/powerpoint/2010/main" val="273930694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1"/>
          <p:cNvSpPr/>
          <p:nvPr userDrawn="1"/>
        </p:nvSpPr>
        <p:spPr>
          <a:xfrm>
            <a:off x="9181365" y="6332723"/>
            <a:ext cx="1262269" cy="276999"/>
          </a:xfrm>
          <a:prstGeom prst="rect">
            <a:avLst/>
          </a:prstGeom>
        </p:spPr>
        <p:txBody>
          <a:bodyPr wrap="none">
            <a:spAutoFit/>
          </a:bodyPr>
          <a:lstStyle/>
          <a:p>
            <a:pPr algn="l" defTabSz="609585" rtl="0"/>
            <a:r>
              <a:rPr lang="en-US" sz="1200">
                <a:solidFill>
                  <a:prstClr val="black"/>
                </a:solidFill>
                <a:ea typeface="Calibri" panose="020F0502020204030204" pitchFamily="34" charset="0"/>
              </a:rPr>
              <a:t>MKG-14-01-20-C </a:t>
            </a:r>
            <a:endParaRPr lang="en-US" sz="1200">
              <a:solidFill>
                <a:prstClr val="black"/>
              </a:solidFill>
            </a:endParaRPr>
          </a:p>
        </p:txBody>
      </p:sp>
    </p:spTree>
    <p:extLst>
      <p:ext uri="{BB962C8B-B14F-4D97-AF65-F5344CB8AC3E}">
        <p14:creationId xmlns:p14="http://schemas.microsoft.com/office/powerpoint/2010/main" val="116782869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pic>
        <p:nvPicPr>
          <p:cNvPr id="3" name="Picture 2" descr="thanks1.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372533"/>
            <a:ext cx="2821461" cy="4307251"/>
          </a:xfrm>
          <a:prstGeom prst="rect">
            <a:avLst/>
          </a:prstGeom>
        </p:spPr>
      </p:pic>
      <p:pic>
        <p:nvPicPr>
          <p:cNvPr id="4" name="Picture 3" descr="thanks2.jp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04827" y="1546332"/>
            <a:ext cx="3041735" cy="3045629"/>
          </a:xfrm>
          <a:prstGeom prst="rect">
            <a:avLst/>
          </a:prstGeom>
        </p:spPr>
      </p:pic>
      <p:pic>
        <p:nvPicPr>
          <p:cNvPr id="6" name="Picture 5" descr="log.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308987" y="5647057"/>
            <a:ext cx="1286904" cy="815999"/>
          </a:xfrm>
          <a:prstGeom prst="rect">
            <a:avLst/>
          </a:prstGeom>
        </p:spPr>
      </p:pic>
      <p:sp>
        <p:nvSpPr>
          <p:cNvPr id="8" name="Rectangle 7"/>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9" name="TextBox 8"/>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119165011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521901"/>
            <a:ext cx="4011084" cy="913199"/>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pic>
        <p:nvPicPr>
          <p:cNvPr id="10" name="Picture 9" descr="lo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8" name="Rectangle 7"/>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9" name="TextBox 8"/>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2690321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7" name="Rectangle 6"/>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rtl="0"/>
            <a:endParaRPr lang="en-US" sz="2400">
              <a:solidFill>
                <a:prstClr val="white"/>
              </a:solidFill>
            </a:endParaRPr>
          </a:p>
        </p:txBody>
      </p:sp>
      <p:pic>
        <p:nvPicPr>
          <p:cNvPr id="8" name="Picture 7" descr="circle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550759" y="6648"/>
            <a:ext cx="1167588" cy="741475"/>
          </a:xfrm>
          <a:prstGeom prst="rect">
            <a:avLst/>
          </a:prstGeom>
        </p:spPr>
      </p:pic>
      <p:pic>
        <p:nvPicPr>
          <p:cNvPr id="9" name="Picture 8"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11" name="Rectangle 10"/>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2" name="TextBox 11"/>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19263701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rtl="0"/>
            <a:endParaRPr lang="en-US" sz="2400">
              <a:solidFill>
                <a:prstClr val="white"/>
              </a:solidFill>
            </a:endParaRPr>
          </a:p>
        </p:txBody>
      </p:sp>
      <p:pic>
        <p:nvPicPr>
          <p:cNvPr id="9" name="Picture 8" descr="circle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550759" y="6648"/>
            <a:ext cx="1167588" cy="741475"/>
          </a:xfrm>
          <a:prstGeom prst="rect">
            <a:avLst/>
          </a:prstGeom>
        </p:spPr>
      </p:pic>
      <p:sp>
        <p:nvSpPr>
          <p:cNvPr id="2" name="Title 1"/>
          <p:cNvSpPr>
            <a:spLocks noGrp="1"/>
          </p:cNvSpPr>
          <p:nvPr>
            <p:ph type="title"/>
          </p:nvPr>
        </p:nvSpPr>
        <p:spPr>
          <a:xfrm>
            <a:off x="2389717" y="4864573"/>
            <a:ext cx="7315200" cy="502766"/>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748122"/>
            <a:ext cx="7315200" cy="3979452"/>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pic>
        <p:nvPicPr>
          <p:cNvPr id="10" name="Picture 9"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13" name="Rectangle 12"/>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4" name="TextBox 13"/>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4028899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7" name="Rectangle 6"/>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rtl="0"/>
            <a:endParaRPr lang="en-US" sz="2400">
              <a:solidFill>
                <a:prstClr val="white"/>
              </a:solidFill>
            </a:endParaRPr>
          </a:p>
        </p:txBody>
      </p:sp>
      <p:pic>
        <p:nvPicPr>
          <p:cNvPr id="8" name="Picture 7" descr="circle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550759" y="6648"/>
            <a:ext cx="1167588" cy="741475"/>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1" name="TextBox 10"/>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230869470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44015" y="206375"/>
            <a:ext cx="1333570" cy="43878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06375"/>
            <a:ext cx="8026400" cy="43878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descr="lo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7" name="Rectangle 6"/>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8" name="TextBox 7"/>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377043562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953002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cSld name="5_Title Slide">
    <p:spTree>
      <p:nvGrpSpPr>
        <p:cNvPr id="1" name=""/>
        <p:cNvGrpSpPr/>
        <p:nvPr/>
      </p:nvGrpSpPr>
      <p:grpSpPr>
        <a:xfrm>
          <a:off x="0" y="0"/>
          <a:ext cx="0" cy="0"/>
          <a:chOff x="0" y="0"/>
          <a:chExt cx="0" cy="0"/>
        </a:xfrm>
      </p:grpSpPr>
      <p:pic>
        <p:nvPicPr>
          <p:cNvPr id="7" name="Picture 6" descr="3.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9113" y="1721189"/>
            <a:ext cx="3415623" cy="3415623"/>
          </a:xfrm>
          <a:prstGeom prst="rect">
            <a:avLst/>
          </a:prstGeom>
        </p:spPr>
      </p:pic>
      <p:sp>
        <p:nvSpPr>
          <p:cNvPr id="2" name="Title 1"/>
          <p:cNvSpPr>
            <a:spLocks noGrp="1"/>
          </p:cNvSpPr>
          <p:nvPr>
            <p:ph type="ctrTitle"/>
          </p:nvPr>
        </p:nvSpPr>
        <p:spPr>
          <a:xfrm>
            <a:off x="6096000" y="2237672"/>
            <a:ext cx="5963376" cy="666786"/>
          </a:xfrm>
        </p:spPr>
        <p:txBody>
          <a:bodyPr wrap="square">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6096000" y="3441421"/>
            <a:ext cx="5963376" cy="502766"/>
          </a:xfrm>
        </p:spPr>
        <p:txBody>
          <a:bodyPr wrap="square">
            <a:spAutoFit/>
          </a:bodyPr>
          <a:lstStyle>
            <a:lvl1pPr marL="0" indent="0" algn="l">
              <a:buNone/>
              <a:defRPr sz="2667">
                <a:solidFill>
                  <a:srgbClr val="000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6" name="Picture 5" descr="lo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13240" y="6191251"/>
            <a:ext cx="672000" cy="426100"/>
          </a:xfrm>
          <a:prstGeom prst="rect">
            <a:avLst/>
          </a:prstGeom>
        </p:spPr>
      </p:pic>
      <p:sp>
        <p:nvSpPr>
          <p:cNvPr id="9" name="Rectangle 8"/>
          <p:cNvSpPr/>
          <p:nvPr/>
        </p:nvSpPr>
        <p:spPr>
          <a:xfrm>
            <a:off x="386160" y="6416698"/>
            <a:ext cx="2627642" cy="256545"/>
          </a:xfrm>
          <a:prstGeom prst="rect">
            <a:avLst/>
          </a:prstGeom>
        </p:spPr>
        <p:txBody>
          <a:bodyPr wrap="none">
            <a:spAutoFit/>
          </a:bodyPr>
          <a:lstStyle/>
          <a:p>
            <a:pPr algn="l" defTabSz="609585" rtl="0"/>
            <a:r>
              <a:rPr lang="en-US" sz="1067">
                <a:solidFill>
                  <a:srgbClr val="808080"/>
                </a:solidFill>
              </a:rPr>
              <a:t>Internal, confidential – not for reproduction</a:t>
            </a:r>
          </a:p>
        </p:txBody>
      </p:sp>
      <p:sp>
        <p:nvSpPr>
          <p:cNvPr id="10" name="TextBox 9"/>
          <p:cNvSpPr txBox="1"/>
          <p:nvPr/>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
        <p:nvSpPr>
          <p:cNvPr id="16" name="Content Placeholder 2"/>
          <p:cNvSpPr>
            <a:spLocks noGrp="1"/>
          </p:cNvSpPr>
          <p:nvPr>
            <p:ph sz="half" idx="10"/>
          </p:nvPr>
        </p:nvSpPr>
        <p:spPr>
          <a:xfrm>
            <a:off x="1677164" y="2190074"/>
            <a:ext cx="2777152" cy="851533"/>
          </a:xfrm>
        </p:spPr>
        <p:txBody>
          <a:bodyPr>
            <a:noAutofit/>
          </a:bodyPr>
          <a:lstStyle>
            <a:lvl1pPr>
              <a:defRPr sz="4800">
                <a:solidFill>
                  <a:srgbClr val="FFFFFF"/>
                </a:solidFill>
              </a:defRPr>
            </a:lvl1pPr>
            <a:lvl2pPr marL="609585" indent="0">
              <a:buNone/>
              <a:defRPr sz="3200"/>
            </a:lvl2pPr>
            <a:lvl3pPr marL="1219170" indent="0">
              <a:buNone/>
              <a:defRPr sz="2667"/>
            </a:lvl3pPr>
            <a:lvl4pPr marL="1924752" indent="0">
              <a:buNone/>
              <a:defRPr sz="2400"/>
            </a:lvl4pPr>
            <a:lvl5pPr marL="2582335" indent="0">
              <a:buNone/>
              <a:defRPr sz="2400"/>
            </a:lvl5pPr>
            <a:lvl6pPr>
              <a:defRPr sz="2400"/>
            </a:lvl6pPr>
            <a:lvl7pPr>
              <a:defRPr sz="2400"/>
            </a:lvl7pPr>
            <a:lvl8pPr>
              <a:defRPr sz="2400"/>
            </a:lvl8pPr>
            <a:lvl9pPr>
              <a:defRPr sz="2400"/>
            </a:lvl9pPr>
          </a:lstStyle>
          <a:p>
            <a:pPr lvl="0"/>
            <a:r>
              <a:rPr lang="en-US"/>
              <a:t>Click to edit Master text styles</a:t>
            </a:r>
          </a:p>
        </p:txBody>
      </p:sp>
      <p:sp>
        <p:nvSpPr>
          <p:cNvPr id="17" name="Content Placeholder 2"/>
          <p:cNvSpPr>
            <a:spLocks noGrp="1"/>
          </p:cNvSpPr>
          <p:nvPr>
            <p:ph sz="half" idx="11"/>
          </p:nvPr>
        </p:nvSpPr>
        <p:spPr>
          <a:xfrm>
            <a:off x="1676899" y="3136623"/>
            <a:ext cx="2777152" cy="851533"/>
          </a:xfrm>
        </p:spPr>
        <p:txBody>
          <a:bodyPr>
            <a:noAutofit/>
          </a:bodyPr>
          <a:lstStyle>
            <a:lvl1pPr>
              <a:defRPr sz="2667">
                <a:solidFill>
                  <a:srgbClr val="FFFFFF"/>
                </a:solidFill>
              </a:defRPr>
            </a:lvl1pPr>
            <a:lvl2pPr marL="609585" indent="0">
              <a:buNone/>
              <a:defRPr sz="3200"/>
            </a:lvl2pPr>
            <a:lvl3pPr marL="1219170" indent="0">
              <a:buNone/>
              <a:defRPr sz="2667"/>
            </a:lvl3pPr>
            <a:lvl4pPr marL="1924752" indent="0">
              <a:buNone/>
              <a:defRPr sz="2400"/>
            </a:lvl4pPr>
            <a:lvl5pPr marL="2582335" indent="0">
              <a:buNone/>
              <a:defRPr sz="2400"/>
            </a:lvl5pPr>
            <a:lvl6pPr>
              <a:defRPr sz="2400"/>
            </a:lvl6pPr>
            <a:lvl7pPr>
              <a:defRPr sz="2400"/>
            </a:lvl7pPr>
            <a:lvl8pPr>
              <a:defRPr sz="2400"/>
            </a:lvl8pPr>
            <a:lvl9pPr>
              <a:defRPr sz="2400"/>
            </a:lvl9pPr>
          </a:lstStyle>
          <a:p>
            <a:pPr lvl="0"/>
            <a:r>
              <a:rPr lang="en-US"/>
              <a:t>Click to edit Master text styles</a:t>
            </a:r>
          </a:p>
        </p:txBody>
      </p:sp>
      <p:pic>
        <p:nvPicPr>
          <p:cNvPr id="11" name="Picture 10" descr="3.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49113" y="1721189"/>
            <a:ext cx="3415623" cy="3415623"/>
          </a:xfrm>
          <a:prstGeom prst="rect">
            <a:avLst/>
          </a:prstGeom>
        </p:spPr>
      </p:pic>
      <p:pic>
        <p:nvPicPr>
          <p:cNvPr id="12" name="Picture 11" descr="log.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13240" y="6191251"/>
            <a:ext cx="672000" cy="426100"/>
          </a:xfrm>
          <a:prstGeom prst="rect">
            <a:avLst/>
          </a:prstGeom>
        </p:spPr>
      </p:pic>
      <p:sp>
        <p:nvSpPr>
          <p:cNvPr id="13" name="Rectangle 12"/>
          <p:cNvSpPr/>
          <p:nvPr userDrawn="1"/>
        </p:nvSpPr>
        <p:spPr>
          <a:xfrm>
            <a:off x="386160" y="6416698"/>
            <a:ext cx="2627642" cy="256545"/>
          </a:xfrm>
          <a:prstGeom prst="rect">
            <a:avLst/>
          </a:prstGeom>
        </p:spPr>
        <p:txBody>
          <a:bodyPr wrap="none">
            <a:spAutoFit/>
          </a:bodyPr>
          <a:lstStyle/>
          <a:p>
            <a:pPr algn="l" defTabSz="609585" rtl="0"/>
            <a:r>
              <a:rPr lang="en-US" sz="1067">
                <a:solidFill>
                  <a:srgbClr val="808080"/>
                </a:solidFill>
              </a:rPr>
              <a:t>Internal, confidential – not for reproduction</a:t>
            </a:r>
          </a:p>
        </p:txBody>
      </p:sp>
      <p:sp>
        <p:nvSpPr>
          <p:cNvPr id="14" name="TextBox 13"/>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263394252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63411" y="3277061"/>
            <a:ext cx="10363200" cy="666786"/>
          </a:xfrm>
        </p:spPr>
        <p:txBody>
          <a:bodyPr>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363411" y="3981128"/>
            <a:ext cx="10363200" cy="502766"/>
          </a:xfrm>
        </p:spPr>
        <p:txBody>
          <a:bodyPr wrap="square">
            <a:spAutoFit/>
          </a:bodyPr>
          <a:lstStyle>
            <a:lvl1pPr marL="0" indent="0" algn="l">
              <a:buNone/>
              <a:defRPr sz="2667">
                <a:solidFill>
                  <a:srgbClr val="000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8" name="Picture 7" descr="lo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42431" y="5798698"/>
            <a:ext cx="1286904" cy="815999"/>
          </a:xfrm>
          <a:prstGeom prst="rect">
            <a:avLst/>
          </a:prstGeom>
        </p:spPr>
      </p:pic>
      <p:pic>
        <p:nvPicPr>
          <p:cNvPr id="9" name="Picture 8" descr="top.jp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0"/>
            <a:ext cx="12192000" cy="3048000"/>
          </a:xfrm>
          <a:prstGeom prst="rect">
            <a:avLst/>
          </a:prstGeom>
        </p:spPr>
      </p:pic>
    </p:spTree>
    <p:extLst>
      <p:ext uri="{BB962C8B-B14F-4D97-AF65-F5344CB8AC3E}">
        <p14:creationId xmlns:p14="http://schemas.microsoft.com/office/powerpoint/2010/main" val="86416998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8" name="Picture 7" descr="circle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550759" y="6648"/>
            <a:ext cx="1167588" cy="741475"/>
          </a:xfrm>
          <a:prstGeom prst="rect">
            <a:avLst/>
          </a:prstGeom>
        </p:spPr>
      </p:pic>
      <p:pic>
        <p:nvPicPr>
          <p:cNvPr id="9" name="Picture 8"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653754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pic>
        <p:nvPicPr>
          <p:cNvPr id="9" name="Picture 8" descr="lo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3" name="Content Placeholder 2"/>
          <p:cNvSpPr>
            <a:spLocks noGrp="1"/>
          </p:cNvSpPr>
          <p:nvPr>
            <p:ph idx="1"/>
          </p:nvPr>
        </p:nvSpPr>
        <p:spPr>
          <a:xfrm>
            <a:off x="386160" y="12781"/>
            <a:ext cx="10796400" cy="6623583"/>
          </a:xfrm>
        </p:spPr>
        <p:txBody>
          <a:bodyPr>
            <a:normAutofit/>
          </a:bodyPr>
          <a:lstStyle>
            <a:lvl1pPr>
              <a:defRPr sz="2667"/>
            </a:lvl1pPr>
            <a:lvl2pPr>
              <a:defRPr sz="2400"/>
            </a:lvl2pPr>
            <a:lvl3pPr>
              <a:defRPr sz="2133"/>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887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502455" y="1536837"/>
            <a:ext cx="5963376" cy="666786"/>
          </a:xfrm>
        </p:spPr>
        <p:txBody>
          <a:bodyPr wrap="square">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5502455" y="2240904"/>
            <a:ext cx="5963376" cy="502766"/>
          </a:xfrm>
        </p:spPr>
        <p:txBody>
          <a:bodyPr wrap="square">
            <a:spAutoFit/>
          </a:bodyPr>
          <a:lstStyle>
            <a:lvl1pPr marL="0" indent="0" algn="l">
              <a:buNone/>
              <a:defRPr sz="2667">
                <a:solidFill>
                  <a:srgbClr val="000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5" name="Picture 4" descr="side.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269844"/>
            <a:ext cx="5279725" cy="3359825"/>
          </a:xfrm>
          <a:prstGeom prst="rect">
            <a:avLst/>
          </a:prstGeom>
        </p:spPr>
      </p:pic>
      <p:pic>
        <p:nvPicPr>
          <p:cNvPr id="6" name="Picture 5"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83143" y="5777383"/>
            <a:ext cx="1286904" cy="815999"/>
          </a:xfrm>
          <a:prstGeom prst="rect">
            <a:avLst/>
          </a:prstGeom>
        </p:spPr>
      </p:pic>
    </p:spTree>
    <p:extLst>
      <p:ext uri="{BB962C8B-B14F-4D97-AF65-F5344CB8AC3E}">
        <p14:creationId xmlns:p14="http://schemas.microsoft.com/office/powerpoint/2010/main" val="129373694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pic>
        <p:nvPicPr>
          <p:cNvPr id="11" name="Picture 10" descr="1.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25497" y="0"/>
            <a:ext cx="4381500" cy="6858000"/>
          </a:xfrm>
          <a:prstGeom prst="rect">
            <a:avLst/>
          </a:prstGeom>
        </p:spPr>
      </p:pic>
      <p:sp>
        <p:nvSpPr>
          <p:cNvPr id="2" name="Title 1"/>
          <p:cNvSpPr>
            <a:spLocks noGrp="1"/>
          </p:cNvSpPr>
          <p:nvPr>
            <p:ph type="ctrTitle"/>
          </p:nvPr>
        </p:nvSpPr>
        <p:spPr>
          <a:xfrm>
            <a:off x="5800588" y="2657693"/>
            <a:ext cx="5963376" cy="666786"/>
          </a:xfrm>
        </p:spPr>
        <p:txBody>
          <a:bodyPr wrap="square">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5800588" y="3361760"/>
            <a:ext cx="5963376" cy="502766"/>
          </a:xfrm>
        </p:spPr>
        <p:txBody>
          <a:bodyPr wrap="square">
            <a:spAutoFit/>
          </a:bodyPr>
          <a:lstStyle>
            <a:lvl1pPr marL="0" indent="0" algn="l">
              <a:buNone/>
              <a:defRPr sz="2667">
                <a:solidFill>
                  <a:srgbClr val="000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6" name="Picture 5"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08987" y="5647057"/>
            <a:ext cx="1286904" cy="815999"/>
          </a:xfrm>
          <a:prstGeom prst="rect">
            <a:avLst/>
          </a:prstGeom>
        </p:spPr>
      </p:pic>
    </p:spTree>
    <p:extLst>
      <p:ext uri="{BB962C8B-B14F-4D97-AF65-F5344CB8AC3E}">
        <p14:creationId xmlns:p14="http://schemas.microsoft.com/office/powerpoint/2010/main" val="38654504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500276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title" preserve="1">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66528" y="2085333"/>
            <a:ext cx="5963376" cy="666786"/>
          </a:xfrm>
        </p:spPr>
        <p:txBody>
          <a:bodyPr wrap="square">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466528" y="2789400"/>
            <a:ext cx="5963376" cy="502766"/>
          </a:xfrm>
        </p:spPr>
        <p:txBody>
          <a:bodyPr wrap="square">
            <a:spAutoFit/>
          </a:bodyPr>
          <a:lstStyle>
            <a:lvl1pPr marL="0" indent="0" algn="l">
              <a:buNone/>
              <a:defRPr sz="2667">
                <a:solidFill>
                  <a:srgbClr val="000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6" name="Picture 5" descr="lo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08987" y="5647057"/>
            <a:ext cx="1286904" cy="815999"/>
          </a:xfrm>
          <a:prstGeom prst="rect">
            <a:avLst/>
          </a:prstGeom>
        </p:spPr>
      </p:pic>
    </p:spTree>
    <p:extLst>
      <p:ext uri="{BB962C8B-B14F-4D97-AF65-F5344CB8AC3E}">
        <p14:creationId xmlns:p14="http://schemas.microsoft.com/office/powerpoint/2010/main" val="20769204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pic>
        <p:nvPicPr>
          <p:cNvPr id="7" name="Picture 6" descr="3.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322623" y="1395153"/>
            <a:ext cx="3415623" cy="3415623"/>
          </a:xfrm>
          <a:prstGeom prst="rect">
            <a:avLst/>
          </a:prstGeom>
        </p:spPr>
      </p:pic>
      <p:sp>
        <p:nvSpPr>
          <p:cNvPr id="2" name="Title 1"/>
          <p:cNvSpPr>
            <a:spLocks noGrp="1"/>
          </p:cNvSpPr>
          <p:nvPr>
            <p:ph type="ctrTitle"/>
          </p:nvPr>
        </p:nvSpPr>
        <p:spPr>
          <a:xfrm>
            <a:off x="6180923" y="2324843"/>
            <a:ext cx="5963376" cy="666786"/>
          </a:xfrm>
        </p:spPr>
        <p:txBody>
          <a:bodyPr wrap="square">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6180923" y="3028909"/>
            <a:ext cx="5963376" cy="502766"/>
          </a:xfrm>
        </p:spPr>
        <p:txBody>
          <a:bodyPr wrap="square">
            <a:spAutoFit/>
          </a:bodyPr>
          <a:lstStyle>
            <a:lvl1pPr marL="0" indent="0" algn="l">
              <a:buNone/>
              <a:defRPr sz="2667">
                <a:solidFill>
                  <a:srgbClr val="000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6" name="Picture 5"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08987" y="5647057"/>
            <a:ext cx="1286904" cy="815999"/>
          </a:xfrm>
          <a:prstGeom prst="rect">
            <a:avLst/>
          </a:prstGeom>
        </p:spPr>
      </p:pic>
      <p:sp>
        <p:nvSpPr>
          <p:cNvPr id="16" name="Content Placeholder 2"/>
          <p:cNvSpPr>
            <a:spLocks noGrp="1"/>
          </p:cNvSpPr>
          <p:nvPr>
            <p:ph sz="half" idx="10"/>
          </p:nvPr>
        </p:nvSpPr>
        <p:spPr>
          <a:xfrm>
            <a:off x="2646572" y="2311039"/>
            <a:ext cx="2777152" cy="851533"/>
          </a:xfrm>
        </p:spPr>
        <p:txBody>
          <a:bodyPr>
            <a:noAutofit/>
          </a:bodyPr>
          <a:lstStyle>
            <a:lvl1pPr>
              <a:defRPr sz="4800">
                <a:solidFill>
                  <a:srgbClr val="FFFFFF"/>
                </a:solidFill>
              </a:defRPr>
            </a:lvl1pPr>
            <a:lvl2pPr marL="609585" indent="0">
              <a:buNone/>
              <a:defRPr sz="3200"/>
            </a:lvl2pPr>
            <a:lvl3pPr marL="1219170" indent="0">
              <a:buNone/>
              <a:defRPr sz="2667"/>
            </a:lvl3pPr>
            <a:lvl4pPr marL="1924752" indent="0">
              <a:buNone/>
              <a:defRPr sz="2400"/>
            </a:lvl4pPr>
            <a:lvl5pPr marL="2582335" indent="0">
              <a:buNone/>
              <a:defRPr sz="2400"/>
            </a:lvl5pPr>
            <a:lvl6pPr>
              <a:defRPr sz="2400"/>
            </a:lvl6pPr>
            <a:lvl7pPr>
              <a:defRPr sz="2400"/>
            </a:lvl7pPr>
            <a:lvl8pPr>
              <a:defRPr sz="2400"/>
            </a:lvl8pPr>
            <a:lvl9pPr>
              <a:defRPr sz="2400"/>
            </a:lvl9pPr>
          </a:lstStyle>
          <a:p>
            <a:pPr lvl="0"/>
            <a:r>
              <a:rPr lang="en-US"/>
              <a:t>Click to edit Master text styles</a:t>
            </a:r>
          </a:p>
        </p:txBody>
      </p:sp>
      <p:sp>
        <p:nvSpPr>
          <p:cNvPr id="17" name="Content Placeholder 2"/>
          <p:cNvSpPr>
            <a:spLocks noGrp="1"/>
          </p:cNvSpPr>
          <p:nvPr>
            <p:ph sz="half" idx="11"/>
          </p:nvPr>
        </p:nvSpPr>
        <p:spPr>
          <a:xfrm>
            <a:off x="2621651" y="3063606"/>
            <a:ext cx="2777152" cy="851533"/>
          </a:xfrm>
        </p:spPr>
        <p:txBody>
          <a:bodyPr>
            <a:noAutofit/>
          </a:bodyPr>
          <a:lstStyle>
            <a:lvl1pPr>
              <a:defRPr sz="2667">
                <a:solidFill>
                  <a:srgbClr val="FFFFFF"/>
                </a:solidFill>
              </a:defRPr>
            </a:lvl1pPr>
            <a:lvl2pPr marL="609585" indent="0">
              <a:buNone/>
              <a:defRPr sz="3200"/>
            </a:lvl2pPr>
            <a:lvl3pPr marL="1219170" indent="0">
              <a:buNone/>
              <a:defRPr sz="2667"/>
            </a:lvl3pPr>
            <a:lvl4pPr marL="1924752" indent="0">
              <a:buNone/>
              <a:defRPr sz="2400"/>
            </a:lvl4pPr>
            <a:lvl5pPr marL="2582335" indent="0">
              <a:buNone/>
              <a:defRPr sz="2400"/>
            </a:lvl5pPr>
            <a:lvl6pPr>
              <a:defRPr sz="2400"/>
            </a:lvl6pPr>
            <a:lvl7pPr>
              <a:defRPr sz="2400"/>
            </a:lvl7pPr>
            <a:lvl8pPr>
              <a:defRPr sz="2400"/>
            </a:lvl8pPr>
            <a:lvl9pPr>
              <a:defRPr sz="2400"/>
            </a:lvl9pPr>
          </a:lstStyle>
          <a:p>
            <a:pPr lvl="0"/>
            <a:r>
              <a:rPr lang="en-US"/>
              <a:t>Click to edit Master text styles</a:t>
            </a:r>
          </a:p>
        </p:txBody>
      </p:sp>
    </p:spTree>
    <p:extLst>
      <p:ext uri="{BB962C8B-B14F-4D97-AF65-F5344CB8AC3E}">
        <p14:creationId xmlns:p14="http://schemas.microsoft.com/office/powerpoint/2010/main" val="55359272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8" name="Picture 7" descr="circle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550759" y="6648"/>
            <a:ext cx="1167588" cy="741475"/>
          </a:xfrm>
          <a:prstGeom prst="rect">
            <a:avLst/>
          </a:prstGeom>
        </p:spPr>
      </p:pic>
      <p:pic>
        <p:nvPicPr>
          <p:cNvPr id="9" name="Picture 8"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2" name="Title 1"/>
          <p:cNvSpPr>
            <a:spLocks noGrp="1"/>
          </p:cNvSpPr>
          <p:nvPr>
            <p:ph type="title"/>
          </p:nvPr>
        </p:nvSpPr>
        <p:spPr>
          <a:xfrm>
            <a:off x="963084" y="4406901"/>
            <a:ext cx="10363200" cy="913007"/>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09618289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Rectangle 7"/>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9" name="Picture 8" descr="circle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550759" y="6648"/>
            <a:ext cx="1167588" cy="741475"/>
          </a:xfrm>
          <a:prstGeom prst="rect">
            <a:avLst/>
          </a:prstGeom>
        </p:spPr>
      </p:pic>
      <p:pic>
        <p:nvPicPr>
          <p:cNvPr id="10" name="Picture 9"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872750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Rectangle 9"/>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1" name="Picture 10" descr="circle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550759" y="6648"/>
            <a:ext cx="1167588" cy="741475"/>
          </a:xfrm>
          <a:prstGeom prst="rect">
            <a:avLst/>
          </a:prstGeom>
        </p:spPr>
      </p:pic>
      <p:pic>
        <p:nvPicPr>
          <p:cNvPr id="12" name="Picture 11"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2" name="Title 1"/>
          <p:cNvSpPr>
            <a:spLocks noGrp="1"/>
          </p:cNvSpPr>
          <p:nvPr>
            <p:ph type="title"/>
          </p:nvPr>
        </p:nvSpPr>
        <p:spPr>
          <a:xfrm>
            <a:off x="609600" y="-4636"/>
            <a:ext cx="10972800" cy="666786"/>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33106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7" name="Rectangle 6"/>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8" name="Picture 7" descr="circle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550759" y="6648"/>
            <a:ext cx="1167588" cy="741475"/>
          </a:xfrm>
          <a:prstGeom prst="rect">
            <a:avLst/>
          </a:prstGeom>
        </p:spPr>
      </p:pic>
      <p:pic>
        <p:nvPicPr>
          <p:cNvPr id="9" name="Picture 8"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120436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58358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pic>
        <p:nvPicPr>
          <p:cNvPr id="3" name="Picture 2" descr="thanks1.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372533"/>
            <a:ext cx="2821461" cy="4307251"/>
          </a:xfrm>
          <a:prstGeom prst="rect">
            <a:avLst/>
          </a:prstGeom>
        </p:spPr>
      </p:pic>
      <p:pic>
        <p:nvPicPr>
          <p:cNvPr id="4" name="Picture 3" descr="thanks2.jp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04827" y="1546332"/>
            <a:ext cx="3041735" cy="3045629"/>
          </a:xfrm>
          <a:prstGeom prst="rect">
            <a:avLst/>
          </a:prstGeom>
        </p:spPr>
      </p:pic>
      <p:pic>
        <p:nvPicPr>
          <p:cNvPr id="6" name="Picture 5" descr="log.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308987" y="5647057"/>
            <a:ext cx="1286904" cy="815999"/>
          </a:xfrm>
          <a:prstGeom prst="rect">
            <a:avLst/>
          </a:prstGeom>
        </p:spPr>
      </p:pic>
    </p:spTree>
    <p:extLst>
      <p:ext uri="{BB962C8B-B14F-4D97-AF65-F5344CB8AC3E}">
        <p14:creationId xmlns:p14="http://schemas.microsoft.com/office/powerpoint/2010/main" val="6847177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521901"/>
            <a:ext cx="4011084" cy="913199"/>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pic>
        <p:nvPicPr>
          <p:cNvPr id="10" name="Picture 9" descr="lo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Tree>
    <p:extLst>
      <p:ext uri="{BB962C8B-B14F-4D97-AF65-F5344CB8AC3E}">
        <p14:creationId xmlns:p14="http://schemas.microsoft.com/office/powerpoint/2010/main" val="368433591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9" name="Picture 8" descr="circle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550759" y="6648"/>
            <a:ext cx="1167588" cy="741475"/>
          </a:xfrm>
          <a:prstGeom prst="rect">
            <a:avLst/>
          </a:prstGeom>
        </p:spPr>
      </p:pic>
      <p:sp>
        <p:nvSpPr>
          <p:cNvPr id="2" name="Title 1"/>
          <p:cNvSpPr>
            <a:spLocks noGrp="1"/>
          </p:cNvSpPr>
          <p:nvPr>
            <p:ph type="title"/>
          </p:nvPr>
        </p:nvSpPr>
        <p:spPr>
          <a:xfrm>
            <a:off x="2389717" y="4864573"/>
            <a:ext cx="7315200" cy="502766"/>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748122"/>
            <a:ext cx="7315200" cy="3979452"/>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pic>
        <p:nvPicPr>
          <p:cNvPr id="10" name="Picture 9"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Tree>
    <p:extLst>
      <p:ext uri="{BB962C8B-B14F-4D97-AF65-F5344CB8AC3E}">
        <p14:creationId xmlns:p14="http://schemas.microsoft.com/office/powerpoint/2010/main" val="13894335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pic>
        <p:nvPicPr>
          <p:cNvPr id="3" name="Picture 2" descr="thanks1.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372533"/>
            <a:ext cx="2821461" cy="4307251"/>
          </a:xfrm>
          <a:prstGeom prst="rect">
            <a:avLst/>
          </a:prstGeom>
        </p:spPr>
      </p:pic>
      <p:pic>
        <p:nvPicPr>
          <p:cNvPr id="4" name="Picture 3" descr="thanks2.jp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04827" y="1546332"/>
            <a:ext cx="3041735" cy="3045629"/>
          </a:xfrm>
          <a:prstGeom prst="rect">
            <a:avLst/>
          </a:prstGeom>
        </p:spPr>
      </p:pic>
      <p:pic>
        <p:nvPicPr>
          <p:cNvPr id="6" name="Picture 5" descr="log.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308987" y="5647057"/>
            <a:ext cx="1286904" cy="815999"/>
          </a:xfrm>
          <a:prstGeom prst="rect">
            <a:avLst/>
          </a:prstGeom>
        </p:spPr>
      </p:pic>
      <p:sp>
        <p:nvSpPr>
          <p:cNvPr id="8" name="Rectangle 7"/>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9" name="TextBox 8"/>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287000986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7" name="Rectangle 6"/>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8" name="Picture 7" descr="circle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550759" y="6648"/>
            <a:ext cx="1167588" cy="741475"/>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232481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44015" y="206375"/>
            <a:ext cx="1333570" cy="43878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06375"/>
            <a:ext cx="8026400" cy="43878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descr="lo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Tree>
    <p:extLst>
      <p:ext uri="{BB962C8B-B14F-4D97-AF65-F5344CB8AC3E}">
        <p14:creationId xmlns:p14="http://schemas.microsoft.com/office/powerpoint/2010/main" val="241392249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cSld name="5_Title Slide">
    <p:spTree>
      <p:nvGrpSpPr>
        <p:cNvPr id="1" name=""/>
        <p:cNvGrpSpPr/>
        <p:nvPr/>
      </p:nvGrpSpPr>
      <p:grpSpPr>
        <a:xfrm>
          <a:off x="0" y="0"/>
          <a:ext cx="0" cy="0"/>
          <a:chOff x="0" y="0"/>
          <a:chExt cx="0" cy="0"/>
        </a:xfrm>
      </p:grpSpPr>
      <p:pic>
        <p:nvPicPr>
          <p:cNvPr id="7" name="Picture 6" descr="3.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9114" y="1721190"/>
            <a:ext cx="3415623" cy="3415623"/>
          </a:xfrm>
          <a:prstGeom prst="rect">
            <a:avLst/>
          </a:prstGeom>
        </p:spPr>
      </p:pic>
      <p:sp>
        <p:nvSpPr>
          <p:cNvPr id="2" name="Title 1"/>
          <p:cNvSpPr>
            <a:spLocks noGrp="1"/>
          </p:cNvSpPr>
          <p:nvPr>
            <p:ph type="ctrTitle"/>
          </p:nvPr>
        </p:nvSpPr>
        <p:spPr>
          <a:xfrm>
            <a:off x="6096000" y="2237673"/>
            <a:ext cx="5963376" cy="666786"/>
          </a:xfrm>
        </p:spPr>
        <p:txBody>
          <a:bodyPr wrap="square">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6096000" y="3441421"/>
            <a:ext cx="5963376" cy="502766"/>
          </a:xfrm>
        </p:spPr>
        <p:txBody>
          <a:bodyPr wrap="square">
            <a:spAutoFit/>
          </a:bodyPr>
          <a:lstStyle>
            <a:lvl1pPr marL="0" indent="0" algn="l">
              <a:buNone/>
              <a:defRPr sz="2667">
                <a:solidFill>
                  <a:srgbClr val="000000"/>
                </a:solidFill>
              </a:defRPr>
            </a:lvl1pPr>
            <a:lvl2pPr marL="609570" indent="0" algn="ctr">
              <a:buNone/>
              <a:defRPr>
                <a:solidFill>
                  <a:schemeClr val="tx1">
                    <a:tint val="75000"/>
                  </a:schemeClr>
                </a:solidFill>
              </a:defRPr>
            </a:lvl2pPr>
            <a:lvl3pPr marL="1219140" indent="0" algn="ctr">
              <a:buNone/>
              <a:defRPr>
                <a:solidFill>
                  <a:schemeClr val="tx1">
                    <a:tint val="75000"/>
                  </a:schemeClr>
                </a:solidFill>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r>
              <a:rPr lang="en-US"/>
              <a:t>Click to edit Master subtitle style</a:t>
            </a:r>
          </a:p>
        </p:txBody>
      </p:sp>
      <p:pic>
        <p:nvPicPr>
          <p:cNvPr id="6" name="Picture 5" descr="lo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13240" y="6191251"/>
            <a:ext cx="672000" cy="426100"/>
          </a:xfrm>
          <a:prstGeom prst="rect">
            <a:avLst/>
          </a:prstGeom>
        </p:spPr>
      </p:pic>
      <p:sp>
        <p:nvSpPr>
          <p:cNvPr id="16" name="Content Placeholder 2"/>
          <p:cNvSpPr>
            <a:spLocks noGrp="1"/>
          </p:cNvSpPr>
          <p:nvPr>
            <p:ph sz="half" idx="10"/>
          </p:nvPr>
        </p:nvSpPr>
        <p:spPr>
          <a:xfrm>
            <a:off x="1677164" y="2190075"/>
            <a:ext cx="2777152" cy="851533"/>
          </a:xfrm>
        </p:spPr>
        <p:txBody>
          <a:bodyPr>
            <a:noAutofit/>
          </a:bodyPr>
          <a:lstStyle>
            <a:lvl1pPr>
              <a:defRPr sz="4800">
                <a:solidFill>
                  <a:srgbClr val="FFFFFF"/>
                </a:solidFill>
              </a:defRPr>
            </a:lvl1pPr>
            <a:lvl2pPr marL="609570" indent="0">
              <a:buNone/>
              <a:defRPr sz="3200"/>
            </a:lvl2pPr>
            <a:lvl3pPr marL="1219140" indent="0">
              <a:buNone/>
              <a:defRPr sz="2667"/>
            </a:lvl3pPr>
            <a:lvl4pPr marL="1924704" indent="0">
              <a:buNone/>
              <a:defRPr sz="2400"/>
            </a:lvl4pPr>
            <a:lvl5pPr marL="2582270" indent="0">
              <a:buNone/>
              <a:defRPr sz="2400"/>
            </a:lvl5pPr>
            <a:lvl6pPr>
              <a:defRPr sz="2400"/>
            </a:lvl6pPr>
            <a:lvl7pPr>
              <a:defRPr sz="2400"/>
            </a:lvl7pPr>
            <a:lvl8pPr>
              <a:defRPr sz="2400"/>
            </a:lvl8pPr>
            <a:lvl9pPr>
              <a:defRPr sz="2400"/>
            </a:lvl9pPr>
          </a:lstStyle>
          <a:p>
            <a:pPr lvl="0"/>
            <a:r>
              <a:rPr lang="en-US"/>
              <a:t>Click to edit Master text styles</a:t>
            </a:r>
          </a:p>
        </p:txBody>
      </p:sp>
      <p:sp>
        <p:nvSpPr>
          <p:cNvPr id="17" name="Content Placeholder 2"/>
          <p:cNvSpPr>
            <a:spLocks noGrp="1"/>
          </p:cNvSpPr>
          <p:nvPr>
            <p:ph sz="half" idx="11"/>
          </p:nvPr>
        </p:nvSpPr>
        <p:spPr>
          <a:xfrm>
            <a:off x="1676899" y="3136624"/>
            <a:ext cx="2777152" cy="851533"/>
          </a:xfrm>
        </p:spPr>
        <p:txBody>
          <a:bodyPr>
            <a:noAutofit/>
          </a:bodyPr>
          <a:lstStyle>
            <a:lvl1pPr>
              <a:defRPr sz="2667">
                <a:solidFill>
                  <a:srgbClr val="FFFFFF"/>
                </a:solidFill>
              </a:defRPr>
            </a:lvl1pPr>
            <a:lvl2pPr marL="609570" indent="0">
              <a:buNone/>
              <a:defRPr sz="3200"/>
            </a:lvl2pPr>
            <a:lvl3pPr marL="1219140" indent="0">
              <a:buNone/>
              <a:defRPr sz="2667"/>
            </a:lvl3pPr>
            <a:lvl4pPr marL="1924704" indent="0">
              <a:buNone/>
              <a:defRPr sz="2400"/>
            </a:lvl4pPr>
            <a:lvl5pPr marL="2582270" indent="0">
              <a:buNone/>
              <a:defRPr sz="2400"/>
            </a:lvl5pPr>
            <a:lvl6pPr>
              <a:defRPr sz="2400"/>
            </a:lvl6pPr>
            <a:lvl7pPr>
              <a:defRPr sz="2400"/>
            </a:lvl7pPr>
            <a:lvl8pPr>
              <a:defRPr sz="2400"/>
            </a:lvl8pPr>
            <a:lvl9pPr>
              <a:defRPr sz="2400"/>
            </a:lvl9pPr>
          </a:lstStyle>
          <a:p>
            <a:pPr lvl="0"/>
            <a:r>
              <a:rPr lang="en-US"/>
              <a:t>Click to edit Master text styles</a:t>
            </a:r>
          </a:p>
        </p:txBody>
      </p:sp>
      <p:pic>
        <p:nvPicPr>
          <p:cNvPr id="11" name="Picture 10" descr="3.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49114" y="1721190"/>
            <a:ext cx="3415623" cy="3415623"/>
          </a:xfrm>
          <a:prstGeom prst="rect">
            <a:avLst/>
          </a:prstGeom>
        </p:spPr>
      </p:pic>
      <p:pic>
        <p:nvPicPr>
          <p:cNvPr id="12" name="Picture 11" descr="log.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13240" y="6191251"/>
            <a:ext cx="672000" cy="426100"/>
          </a:xfrm>
          <a:prstGeom prst="rect">
            <a:avLst/>
          </a:prstGeom>
        </p:spPr>
      </p:pic>
    </p:spTree>
    <p:extLst>
      <p:ext uri="{BB962C8B-B14F-4D97-AF65-F5344CB8AC3E}">
        <p14:creationId xmlns:p14="http://schemas.microsoft.com/office/powerpoint/2010/main" val="208530079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63411" y="3277061"/>
            <a:ext cx="10363200" cy="666786"/>
          </a:xfrm>
        </p:spPr>
        <p:txBody>
          <a:bodyPr>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363411" y="3981128"/>
            <a:ext cx="10363200" cy="502766"/>
          </a:xfrm>
        </p:spPr>
        <p:txBody>
          <a:bodyPr wrap="square">
            <a:spAutoFit/>
          </a:bodyPr>
          <a:lstStyle>
            <a:lvl1pPr marL="0" indent="0" algn="l">
              <a:buNone/>
              <a:defRPr sz="2667">
                <a:solidFill>
                  <a:srgbClr val="000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8" name="Picture 7" descr="lo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08987" y="5647057"/>
            <a:ext cx="1286904" cy="815999"/>
          </a:xfrm>
          <a:prstGeom prst="rect">
            <a:avLst/>
          </a:prstGeom>
        </p:spPr>
      </p:pic>
      <p:pic>
        <p:nvPicPr>
          <p:cNvPr id="9" name="Picture 8" descr="top.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3048000"/>
          </a:xfrm>
          <a:prstGeom prst="rect">
            <a:avLst/>
          </a:prstGeom>
        </p:spPr>
      </p:pic>
      <p:sp>
        <p:nvSpPr>
          <p:cNvPr id="7" name="TextBox 6"/>
          <p:cNvSpPr txBox="1"/>
          <p:nvPr userDrawn="1"/>
        </p:nvSpPr>
        <p:spPr>
          <a:xfrm>
            <a:off x="5726320" y="6370397"/>
            <a:ext cx="739360" cy="307777"/>
          </a:xfrm>
          <a:prstGeom prst="rect">
            <a:avLst/>
          </a:prstGeom>
          <a:noFill/>
        </p:spPr>
        <p:txBody>
          <a:bodyPr wrap="square" rtlCol="0">
            <a:spAutoFit/>
          </a:bodyPr>
          <a:lstStyle/>
          <a:p>
            <a:pPr algn="ctr"/>
            <a:fld id="{A3CD2AB8-1784-7B47-AE14-7B84D4633DD6}" type="slidenum">
              <a:rPr lang="en-US" sz="1400" smtClean="0">
                <a:solidFill>
                  <a:srgbClr val="808080"/>
                </a:solidFill>
              </a:rPr>
              <a:pPr algn="ctr"/>
              <a:t>‹#›</a:t>
            </a:fld>
            <a:endParaRPr lang="en-US" sz="1400">
              <a:solidFill>
                <a:srgbClr val="808080"/>
              </a:solidFill>
            </a:endParaRPr>
          </a:p>
        </p:txBody>
      </p:sp>
      <p:sp>
        <p:nvSpPr>
          <p:cNvPr id="10" name="Rectangle 9"/>
          <p:cNvSpPr/>
          <p:nvPr userDrawn="1"/>
        </p:nvSpPr>
        <p:spPr>
          <a:xfrm>
            <a:off x="386160" y="6416698"/>
            <a:ext cx="2627642" cy="256545"/>
          </a:xfrm>
          <a:prstGeom prst="rect">
            <a:avLst/>
          </a:prstGeom>
        </p:spPr>
        <p:txBody>
          <a:bodyPr wrap="none">
            <a:spAutoFit/>
          </a:bodyPr>
          <a:lstStyle/>
          <a:p>
            <a:r>
              <a:rPr lang="en-US" sz="1067">
                <a:solidFill>
                  <a:schemeClr val="bg2"/>
                </a:solidFill>
              </a:rPr>
              <a:t>Internal, confidential – not for reproduction</a:t>
            </a:r>
          </a:p>
        </p:txBody>
      </p:sp>
    </p:spTree>
    <p:extLst>
      <p:ext uri="{BB962C8B-B14F-4D97-AF65-F5344CB8AC3E}">
        <p14:creationId xmlns:p14="http://schemas.microsoft.com/office/powerpoint/2010/main" val="146710289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8" name="Picture 7" descr="circles.png"/>
          <p:cNvPicPr>
            <a:picLocks noChangeAspect="1"/>
          </p:cNvPicPr>
          <p:nvPr userDrawn="1"/>
        </p:nvPicPr>
        <p:blipFill rotWithShape="1">
          <a:blip r:embed="rId2">
            <a:extLst>
              <a:ext uri="{28A0092B-C50C-407E-A947-70E740481C1C}">
                <a14:useLocalDpi xmlns:a14="http://schemas.microsoft.com/office/drawing/2010/main" val="0"/>
              </a:ext>
            </a:extLst>
          </a:blip>
          <a:srcRect b="18913"/>
          <a:stretch/>
        </p:blipFill>
        <p:spPr>
          <a:xfrm>
            <a:off x="10550759" y="6648"/>
            <a:ext cx="1167588" cy="741475"/>
          </a:xfrm>
          <a:prstGeom prst="rect">
            <a:avLst/>
          </a:prstGeom>
        </p:spPr>
      </p:pic>
      <p:pic>
        <p:nvPicPr>
          <p:cNvPr id="9" name="Picture 8" descr="log.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85304" y="6012365"/>
            <a:ext cx="984104" cy="623999"/>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153282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pic>
        <p:nvPicPr>
          <p:cNvPr id="9" name="Picture 8" descr="lo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85304" y="6012365"/>
            <a:ext cx="984104" cy="623999"/>
          </a:xfrm>
          <a:prstGeom prst="rect">
            <a:avLst/>
          </a:prstGeom>
        </p:spPr>
      </p:pic>
      <p:sp>
        <p:nvSpPr>
          <p:cNvPr id="3" name="Content Placeholder 2"/>
          <p:cNvSpPr>
            <a:spLocks noGrp="1"/>
          </p:cNvSpPr>
          <p:nvPr>
            <p:ph idx="1"/>
          </p:nvPr>
        </p:nvSpPr>
        <p:spPr>
          <a:xfrm>
            <a:off x="386160" y="12781"/>
            <a:ext cx="10796400" cy="6623583"/>
          </a:xfrm>
        </p:spPr>
        <p:txBody>
          <a:bodyPr>
            <a:normAutofit/>
          </a:bodyPr>
          <a:lstStyle>
            <a:lvl1pPr>
              <a:defRPr sz="2667"/>
            </a:lvl1pPr>
            <a:lvl2pPr>
              <a:defRPr sz="2400"/>
            </a:lvl2pPr>
            <a:lvl3pPr>
              <a:defRPr sz="2133"/>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414893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502455" y="1536837"/>
            <a:ext cx="5963376" cy="666786"/>
          </a:xfrm>
        </p:spPr>
        <p:txBody>
          <a:bodyPr wrap="square">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5502455" y="2240904"/>
            <a:ext cx="5963376" cy="502766"/>
          </a:xfrm>
        </p:spPr>
        <p:txBody>
          <a:bodyPr wrap="square">
            <a:spAutoFit/>
          </a:bodyPr>
          <a:lstStyle>
            <a:lvl1pPr marL="0" indent="0" algn="l">
              <a:buNone/>
              <a:defRPr sz="2667">
                <a:solidFill>
                  <a:srgbClr val="000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5" name="Picture 4" descr="sid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9844"/>
            <a:ext cx="5279725" cy="3359825"/>
          </a:xfrm>
          <a:prstGeom prst="rect">
            <a:avLst/>
          </a:prstGeom>
        </p:spPr>
      </p:pic>
      <p:pic>
        <p:nvPicPr>
          <p:cNvPr id="6" name="Picture 5" descr="log.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08987" y="5647057"/>
            <a:ext cx="1286904" cy="815999"/>
          </a:xfrm>
          <a:prstGeom prst="rect">
            <a:avLst/>
          </a:prstGeom>
        </p:spPr>
      </p:pic>
      <p:sp>
        <p:nvSpPr>
          <p:cNvPr id="9" name="Rectangle 8"/>
          <p:cNvSpPr/>
          <p:nvPr userDrawn="1"/>
        </p:nvSpPr>
        <p:spPr>
          <a:xfrm>
            <a:off x="386160" y="6416698"/>
            <a:ext cx="2627642" cy="256545"/>
          </a:xfrm>
          <a:prstGeom prst="rect">
            <a:avLst/>
          </a:prstGeom>
        </p:spPr>
        <p:txBody>
          <a:bodyPr wrap="none">
            <a:spAutoFit/>
          </a:bodyPr>
          <a:lstStyle/>
          <a:p>
            <a:r>
              <a:rPr lang="en-US" sz="1067">
                <a:solidFill>
                  <a:schemeClr val="bg2"/>
                </a:solidFill>
              </a:rPr>
              <a:t>Internal, confidential – not for reproduction</a:t>
            </a:r>
          </a:p>
        </p:txBody>
      </p:sp>
    </p:spTree>
    <p:extLst>
      <p:ext uri="{BB962C8B-B14F-4D97-AF65-F5344CB8AC3E}">
        <p14:creationId xmlns:p14="http://schemas.microsoft.com/office/powerpoint/2010/main" val="377780840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pic>
        <p:nvPicPr>
          <p:cNvPr id="11" name="Picture 10" descr="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25497" y="0"/>
            <a:ext cx="4381500" cy="6858000"/>
          </a:xfrm>
          <a:prstGeom prst="rect">
            <a:avLst/>
          </a:prstGeom>
        </p:spPr>
      </p:pic>
      <p:sp>
        <p:nvSpPr>
          <p:cNvPr id="2" name="Title 1"/>
          <p:cNvSpPr>
            <a:spLocks noGrp="1"/>
          </p:cNvSpPr>
          <p:nvPr>
            <p:ph type="ctrTitle"/>
          </p:nvPr>
        </p:nvSpPr>
        <p:spPr>
          <a:xfrm>
            <a:off x="5800588" y="2657693"/>
            <a:ext cx="5963376" cy="666786"/>
          </a:xfrm>
        </p:spPr>
        <p:txBody>
          <a:bodyPr wrap="square">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5800588" y="3361760"/>
            <a:ext cx="5963376" cy="502766"/>
          </a:xfrm>
        </p:spPr>
        <p:txBody>
          <a:bodyPr wrap="square">
            <a:spAutoFit/>
          </a:bodyPr>
          <a:lstStyle>
            <a:lvl1pPr marL="0" indent="0" algn="l">
              <a:buNone/>
              <a:defRPr sz="2667">
                <a:solidFill>
                  <a:srgbClr val="000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6" name="Picture 5" descr="log.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08987" y="5647057"/>
            <a:ext cx="1286904" cy="815999"/>
          </a:xfrm>
          <a:prstGeom prst="rect">
            <a:avLst/>
          </a:prstGeom>
        </p:spPr>
      </p:pic>
    </p:spTree>
    <p:extLst>
      <p:ext uri="{BB962C8B-B14F-4D97-AF65-F5344CB8AC3E}">
        <p14:creationId xmlns:p14="http://schemas.microsoft.com/office/powerpoint/2010/main" val="370347336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title" preserve="1">
  <p:cSld name="3_Title Slide">
    <p:spTree>
      <p:nvGrpSpPr>
        <p:cNvPr id="1" name=""/>
        <p:cNvGrpSpPr/>
        <p:nvPr/>
      </p:nvGrpSpPr>
      <p:grpSpPr>
        <a:xfrm>
          <a:off x="0" y="0"/>
          <a:ext cx="0" cy="0"/>
          <a:chOff x="0" y="0"/>
          <a:chExt cx="0" cy="0"/>
        </a:xfrm>
      </p:grpSpPr>
      <p:pic>
        <p:nvPicPr>
          <p:cNvPr id="5" name="Picture 4" descr="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83565" y="1237225"/>
            <a:ext cx="5713476" cy="5133171"/>
          </a:xfrm>
          <a:prstGeom prst="rect">
            <a:avLst/>
          </a:prstGeom>
        </p:spPr>
      </p:pic>
      <p:sp>
        <p:nvSpPr>
          <p:cNvPr id="2" name="Title 1"/>
          <p:cNvSpPr>
            <a:spLocks noGrp="1"/>
          </p:cNvSpPr>
          <p:nvPr>
            <p:ph type="ctrTitle"/>
          </p:nvPr>
        </p:nvSpPr>
        <p:spPr>
          <a:xfrm>
            <a:off x="466528" y="2085333"/>
            <a:ext cx="5963376" cy="666786"/>
          </a:xfrm>
        </p:spPr>
        <p:txBody>
          <a:bodyPr wrap="square">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466528" y="2789400"/>
            <a:ext cx="5963376" cy="502766"/>
          </a:xfrm>
        </p:spPr>
        <p:txBody>
          <a:bodyPr wrap="square">
            <a:spAutoFit/>
          </a:bodyPr>
          <a:lstStyle>
            <a:lvl1pPr marL="0" indent="0" algn="l">
              <a:buNone/>
              <a:defRPr sz="2667">
                <a:solidFill>
                  <a:srgbClr val="000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6" name="Picture 5" descr="log.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08987" y="5647057"/>
            <a:ext cx="1286904" cy="815999"/>
          </a:xfrm>
          <a:prstGeom prst="rect">
            <a:avLst/>
          </a:prstGeom>
        </p:spPr>
      </p:pic>
      <p:sp>
        <p:nvSpPr>
          <p:cNvPr id="9" name="Rectangle 8"/>
          <p:cNvSpPr/>
          <p:nvPr userDrawn="1"/>
        </p:nvSpPr>
        <p:spPr>
          <a:xfrm>
            <a:off x="386160" y="6416698"/>
            <a:ext cx="2627642" cy="256545"/>
          </a:xfrm>
          <a:prstGeom prst="rect">
            <a:avLst/>
          </a:prstGeom>
        </p:spPr>
        <p:txBody>
          <a:bodyPr wrap="none">
            <a:spAutoFit/>
          </a:bodyPr>
          <a:lstStyle/>
          <a:p>
            <a:r>
              <a:rPr lang="en-US" sz="1067">
                <a:solidFill>
                  <a:schemeClr val="bg2"/>
                </a:solidFill>
              </a:rPr>
              <a:t>Internal, confidential – not for reproduction</a:t>
            </a:r>
          </a:p>
        </p:txBody>
      </p:sp>
    </p:spTree>
    <p:extLst>
      <p:ext uri="{BB962C8B-B14F-4D97-AF65-F5344CB8AC3E}">
        <p14:creationId xmlns:p14="http://schemas.microsoft.com/office/powerpoint/2010/main" val="337005946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pic>
        <p:nvPicPr>
          <p:cNvPr id="7" name="Picture 6" descr="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22623" y="1395153"/>
            <a:ext cx="3415623" cy="3415623"/>
          </a:xfrm>
          <a:prstGeom prst="rect">
            <a:avLst/>
          </a:prstGeom>
        </p:spPr>
      </p:pic>
      <p:sp>
        <p:nvSpPr>
          <p:cNvPr id="2" name="Title 1"/>
          <p:cNvSpPr>
            <a:spLocks noGrp="1"/>
          </p:cNvSpPr>
          <p:nvPr>
            <p:ph type="ctrTitle"/>
          </p:nvPr>
        </p:nvSpPr>
        <p:spPr>
          <a:xfrm>
            <a:off x="6180923" y="2324843"/>
            <a:ext cx="5963376" cy="666786"/>
          </a:xfrm>
        </p:spPr>
        <p:txBody>
          <a:bodyPr wrap="square">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6180923" y="3028909"/>
            <a:ext cx="5963376" cy="502766"/>
          </a:xfrm>
        </p:spPr>
        <p:txBody>
          <a:bodyPr wrap="square">
            <a:spAutoFit/>
          </a:bodyPr>
          <a:lstStyle>
            <a:lvl1pPr marL="0" indent="0" algn="l">
              <a:buNone/>
              <a:defRPr sz="2667">
                <a:solidFill>
                  <a:srgbClr val="000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6" name="Picture 5" descr="log.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08987" y="5647057"/>
            <a:ext cx="1286904" cy="815999"/>
          </a:xfrm>
          <a:prstGeom prst="rect">
            <a:avLst/>
          </a:prstGeom>
        </p:spPr>
      </p:pic>
      <p:sp>
        <p:nvSpPr>
          <p:cNvPr id="9" name="Rectangle 8"/>
          <p:cNvSpPr/>
          <p:nvPr userDrawn="1"/>
        </p:nvSpPr>
        <p:spPr>
          <a:xfrm>
            <a:off x="386160" y="6416698"/>
            <a:ext cx="2627642" cy="256545"/>
          </a:xfrm>
          <a:prstGeom prst="rect">
            <a:avLst/>
          </a:prstGeom>
        </p:spPr>
        <p:txBody>
          <a:bodyPr wrap="none">
            <a:spAutoFit/>
          </a:bodyPr>
          <a:lstStyle/>
          <a:p>
            <a:r>
              <a:rPr lang="en-US" sz="1067">
                <a:solidFill>
                  <a:schemeClr val="bg2"/>
                </a:solidFill>
              </a:rPr>
              <a:t>Internal, confidential – not for reproduction</a:t>
            </a:r>
          </a:p>
        </p:txBody>
      </p:sp>
      <p:sp>
        <p:nvSpPr>
          <p:cNvPr id="16" name="Content Placeholder 2"/>
          <p:cNvSpPr>
            <a:spLocks noGrp="1"/>
          </p:cNvSpPr>
          <p:nvPr>
            <p:ph sz="half" idx="10"/>
          </p:nvPr>
        </p:nvSpPr>
        <p:spPr>
          <a:xfrm>
            <a:off x="2646572" y="2311039"/>
            <a:ext cx="2777152" cy="851533"/>
          </a:xfrm>
        </p:spPr>
        <p:txBody>
          <a:bodyPr>
            <a:noAutofit/>
          </a:bodyPr>
          <a:lstStyle>
            <a:lvl1pPr>
              <a:defRPr sz="4800">
                <a:solidFill>
                  <a:srgbClr val="FFFFFF"/>
                </a:solidFill>
              </a:defRPr>
            </a:lvl1pPr>
            <a:lvl2pPr marL="609585" indent="0">
              <a:buNone/>
              <a:defRPr sz="3200"/>
            </a:lvl2pPr>
            <a:lvl3pPr marL="1219170" indent="0">
              <a:buNone/>
              <a:defRPr sz="2667"/>
            </a:lvl3pPr>
            <a:lvl4pPr marL="1924752" indent="0">
              <a:buNone/>
              <a:defRPr sz="2400"/>
            </a:lvl4pPr>
            <a:lvl5pPr marL="2582335" indent="0">
              <a:buNone/>
              <a:defRPr sz="2400"/>
            </a:lvl5pPr>
            <a:lvl6pPr>
              <a:defRPr sz="2400"/>
            </a:lvl6pPr>
            <a:lvl7pPr>
              <a:defRPr sz="2400"/>
            </a:lvl7pPr>
            <a:lvl8pPr>
              <a:defRPr sz="2400"/>
            </a:lvl8pPr>
            <a:lvl9pPr>
              <a:defRPr sz="2400"/>
            </a:lvl9pPr>
          </a:lstStyle>
          <a:p>
            <a:pPr lvl="0"/>
            <a:r>
              <a:rPr lang="en-US"/>
              <a:t>Click to edit Master text styles</a:t>
            </a:r>
          </a:p>
        </p:txBody>
      </p:sp>
      <p:sp>
        <p:nvSpPr>
          <p:cNvPr id="17" name="Content Placeholder 2"/>
          <p:cNvSpPr>
            <a:spLocks noGrp="1"/>
          </p:cNvSpPr>
          <p:nvPr>
            <p:ph sz="half" idx="11"/>
          </p:nvPr>
        </p:nvSpPr>
        <p:spPr>
          <a:xfrm>
            <a:off x="2621651" y="3063606"/>
            <a:ext cx="2777152" cy="851533"/>
          </a:xfrm>
        </p:spPr>
        <p:txBody>
          <a:bodyPr>
            <a:noAutofit/>
          </a:bodyPr>
          <a:lstStyle>
            <a:lvl1pPr>
              <a:defRPr sz="2667">
                <a:solidFill>
                  <a:srgbClr val="FFFFFF"/>
                </a:solidFill>
              </a:defRPr>
            </a:lvl1pPr>
            <a:lvl2pPr marL="609585" indent="0">
              <a:buNone/>
              <a:defRPr sz="3200"/>
            </a:lvl2pPr>
            <a:lvl3pPr marL="1219170" indent="0">
              <a:buNone/>
              <a:defRPr sz="2667"/>
            </a:lvl3pPr>
            <a:lvl4pPr marL="1924752" indent="0">
              <a:buNone/>
              <a:defRPr sz="2400"/>
            </a:lvl4pPr>
            <a:lvl5pPr marL="2582335" indent="0">
              <a:buNone/>
              <a:defRPr sz="2400"/>
            </a:lvl5pPr>
            <a:lvl6pPr>
              <a:defRPr sz="2400"/>
            </a:lvl6pPr>
            <a:lvl7pPr>
              <a:defRPr sz="2400"/>
            </a:lvl7pPr>
            <a:lvl8pPr>
              <a:defRPr sz="2400"/>
            </a:lvl8pPr>
            <a:lvl9pPr>
              <a:defRPr sz="2400"/>
            </a:lvl9pPr>
          </a:lstStyle>
          <a:p>
            <a:pPr lvl="0"/>
            <a:r>
              <a:rPr lang="en-US"/>
              <a:t>Click to edit Master text styles</a:t>
            </a:r>
          </a:p>
        </p:txBody>
      </p:sp>
    </p:spTree>
    <p:extLst>
      <p:ext uri="{BB962C8B-B14F-4D97-AF65-F5344CB8AC3E}">
        <p14:creationId xmlns:p14="http://schemas.microsoft.com/office/powerpoint/2010/main" val="27610508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521901"/>
            <a:ext cx="4011084" cy="913199"/>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pic>
        <p:nvPicPr>
          <p:cNvPr id="10" name="Picture 9" descr="lo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8" name="Rectangle 7"/>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9" name="TextBox 8"/>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65767624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8" name="Picture 7" descr="circles.png"/>
          <p:cNvPicPr>
            <a:picLocks noChangeAspect="1"/>
          </p:cNvPicPr>
          <p:nvPr userDrawn="1"/>
        </p:nvPicPr>
        <p:blipFill rotWithShape="1">
          <a:blip r:embed="rId2">
            <a:extLst>
              <a:ext uri="{28A0092B-C50C-407E-A947-70E740481C1C}">
                <a14:useLocalDpi xmlns:a14="http://schemas.microsoft.com/office/drawing/2010/main" val="0"/>
              </a:ext>
            </a:extLst>
          </a:blip>
          <a:srcRect b="18913"/>
          <a:stretch/>
        </p:blipFill>
        <p:spPr>
          <a:xfrm>
            <a:off x="10550759" y="6648"/>
            <a:ext cx="1167588" cy="741475"/>
          </a:xfrm>
          <a:prstGeom prst="rect">
            <a:avLst/>
          </a:prstGeom>
        </p:spPr>
      </p:pic>
      <p:pic>
        <p:nvPicPr>
          <p:cNvPr id="9" name="Picture 8" descr="log.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85304" y="6012365"/>
            <a:ext cx="984104" cy="623999"/>
          </a:xfrm>
          <a:prstGeom prst="rect">
            <a:avLst/>
          </a:prstGeom>
        </p:spPr>
      </p:pic>
      <p:sp>
        <p:nvSpPr>
          <p:cNvPr id="2" name="Title 1"/>
          <p:cNvSpPr>
            <a:spLocks noGrp="1"/>
          </p:cNvSpPr>
          <p:nvPr>
            <p:ph type="title"/>
          </p:nvPr>
        </p:nvSpPr>
        <p:spPr>
          <a:xfrm>
            <a:off x="963084" y="4406901"/>
            <a:ext cx="10363200" cy="913007"/>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72443153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Rectangle 7"/>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9" name="Picture 8" descr="circles.png"/>
          <p:cNvPicPr>
            <a:picLocks noChangeAspect="1"/>
          </p:cNvPicPr>
          <p:nvPr userDrawn="1"/>
        </p:nvPicPr>
        <p:blipFill rotWithShape="1">
          <a:blip r:embed="rId2">
            <a:extLst>
              <a:ext uri="{28A0092B-C50C-407E-A947-70E740481C1C}">
                <a14:useLocalDpi xmlns:a14="http://schemas.microsoft.com/office/drawing/2010/main" val="0"/>
              </a:ext>
            </a:extLst>
          </a:blip>
          <a:srcRect b="18913"/>
          <a:stretch/>
        </p:blipFill>
        <p:spPr>
          <a:xfrm>
            <a:off x="10550759" y="6648"/>
            <a:ext cx="1167588" cy="741475"/>
          </a:xfrm>
          <a:prstGeom prst="rect">
            <a:avLst/>
          </a:prstGeom>
        </p:spPr>
      </p:pic>
      <p:pic>
        <p:nvPicPr>
          <p:cNvPr id="10" name="Picture 9" descr="log.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85304" y="6012365"/>
            <a:ext cx="984104" cy="623999"/>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489361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Rectangle 9"/>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1" name="Picture 10" descr="circles.png"/>
          <p:cNvPicPr>
            <a:picLocks noChangeAspect="1"/>
          </p:cNvPicPr>
          <p:nvPr userDrawn="1"/>
        </p:nvPicPr>
        <p:blipFill rotWithShape="1">
          <a:blip r:embed="rId2">
            <a:extLst>
              <a:ext uri="{28A0092B-C50C-407E-A947-70E740481C1C}">
                <a14:useLocalDpi xmlns:a14="http://schemas.microsoft.com/office/drawing/2010/main" val="0"/>
              </a:ext>
            </a:extLst>
          </a:blip>
          <a:srcRect b="18913"/>
          <a:stretch/>
        </p:blipFill>
        <p:spPr>
          <a:xfrm>
            <a:off x="10550759" y="6648"/>
            <a:ext cx="1167588" cy="741475"/>
          </a:xfrm>
          <a:prstGeom prst="rect">
            <a:avLst/>
          </a:prstGeom>
        </p:spPr>
      </p:pic>
      <p:pic>
        <p:nvPicPr>
          <p:cNvPr id="12" name="Picture 11" descr="log.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85304" y="6012365"/>
            <a:ext cx="984104" cy="623999"/>
          </a:xfrm>
          <a:prstGeom prst="rect">
            <a:avLst/>
          </a:prstGeom>
        </p:spPr>
      </p:pic>
      <p:sp>
        <p:nvSpPr>
          <p:cNvPr id="2" name="Title 1"/>
          <p:cNvSpPr>
            <a:spLocks noGrp="1"/>
          </p:cNvSpPr>
          <p:nvPr>
            <p:ph type="title"/>
          </p:nvPr>
        </p:nvSpPr>
        <p:spPr>
          <a:xfrm>
            <a:off x="609600" y="-4636"/>
            <a:ext cx="10972800" cy="666786"/>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Box 15"/>
          <p:cNvSpPr txBox="1"/>
          <p:nvPr userDrawn="1"/>
        </p:nvSpPr>
        <p:spPr>
          <a:xfrm>
            <a:off x="5726320" y="6370396"/>
            <a:ext cx="739360" cy="338554"/>
          </a:xfrm>
          <a:prstGeom prst="rect">
            <a:avLst/>
          </a:prstGeom>
          <a:noFill/>
        </p:spPr>
        <p:txBody>
          <a:bodyPr wrap="square" rtlCol="0">
            <a:spAutoFit/>
          </a:bodyPr>
          <a:lstStyle/>
          <a:p>
            <a:pPr algn="ctr"/>
            <a:fld id="{A3CD2AB8-1784-7B47-AE14-7B84D4633DD6}" type="slidenum">
              <a:rPr lang="en-US" sz="1600" smtClean="0">
                <a:solidFill>
                  <a:srgbClr val="808080"/>
                </a:solidFill>
              </a:rPr>
              <a:pPr algn="ctr"/>
              <a:t>‹#›</a:t>
            </a:fld>
            <a:endParaRPr lang="en-US" sz="1600">
              <a:solidFill>
                <a:srgbClr val="808080"/>
              </a:solidFill>
            </a:endParaRPr>
          </a:p>
        </p:txBody>
      </p:sp>
    </p:spTree>
    <p:extLst>
      <p:ext uri="{BB962C8B-B14F-4D97-AF65-F5344CB8AC3E}">
        <p14:creationId xmlns:p14="http://schemas.microsoft.com/office/powerpoint/2010/main" val="101693357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7" name="Rectangle 6"/>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8" name="Picture 7" descr="circles.png"/>
          <p:cNvPicPr>
            <a:picLocks noChangeAspect="1"/>
          </p:cNvPicPr>
          <p:nvPr userDrawn="1"/>
        </p:nvPicPr>
        <p:blipFill rotWithShape="1">
          <a:blip r:embed="rId2">
            <a:extLst>
              <a:ext uri="{28A0092B-C50C-407E-A947-70E740481C1C}">
                <a14:useLocalDpi xmlns:a14="http://schemas.microsoft.com/office/drawing/2010/main" val="0"/>
              </a:ext>
            </a:extLst>
          </a:blip>
          <a:srcRect b="18913"/>
          <a:stretch/>
        </p:blipFill>
        <p:spPr>
          <a:xfrm>
            <a:off x="10550759" y="6648"/>
            <a:ext cx="1167588" cy="741475"/>
          </a:xfrm>
          <a:prstGeom prst="rect">
            <a:avLst/>
          </a:prstGeom>
        </p:spPr>
      </p:pic>
      <p:pic>
        <p:nvPicPr>
          <p:cNvPr id="9" name="Picture 8" descr="log.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85304" y="6012365"/>
            <a:ext cx="984104" cy="623999"/>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12" name="TextBox 11"/>
          <p:cNvSpPr txBox="1"/>
          <p:nvPr userDrawn="1"/>
        </p:nvSpPr>
        <p:spPr>
          <a:xfrm>
            <a:off x="5726320" y="6370396"/>
            <a:ext cx="739360" cy="338554"/>
          </a:xfrm>
          <a:prstGeom prst="rect">
            <a:avLst/>
          </a:prstGeom>
          <a:noFill/>
        </p:spPr>
        <p:txBody>
          <a:bodyPr wrap="square" rtlCol="0">
            <a:spAutoFit/>
          </a:bodyPr>
          <a:lstStyle/>
          <a:p>
            <a:pPr algn="ctr"/>
            <a:fld id="{A3CD2AB8-1784-7B47-AE14-7B84D4633DD6}" type="slidenum">
              <a:rPr lang="en-US" sz="1600" smtClean="0">
                <a:solidFill>
                  <a:srgbClr val="808080"/>
                </a:solidFill>
              </a:rPr>
              <a:pPr algn="ctr"/>
              <a:t>‹#›</a:t>
            </a:fld>
            <a:endParaRPr lang="en-US" sz="1600">
              <a:solidFill>
                <a:srgbClr val="808080"/>
              </a:solidFill>
            </a:endParaRPr>
          </a:p>
        </p:txBody>
      </p:sp>
    </p:spTree>
    <p:extLst>
      <p:ext uri="{BB962C8B-B14F-4D97-AF65-F5344CB8AC3E}">
        <p14:creationId xmlns:p14="http://schemas.microsoft.com/office/powerpoint/2010/main" val="87841412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738333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pic>
        <p:nvPicPr>
          <p:cNvPr id="3" name="Picture 2" descr="thanks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72533"/>
            <a:ext cx="2821461" cy="4307251"/>
          </a:xfrm>
          <a:prstGeom prst="rect">
            <a:avLst/>
          </a:prstGeom>
        </p:spPr>
      </p:pic>
      <p:pic>
        <p:nvPicPr>
          <p:cNvPr id="4" name="Picture 3" descr="thanks2.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04827" y="1546332"/>
            <a:ext cx="3041735" cy="3045629"/>
          </a:xfrm>
          <a:prstGeom prst="rect">
            <a:avLst/>
          </a:prstGeom>
        </p:spPr>
      </p:pic>
      <p:pic>
        <p:nvPicPr>
          <p:cNvPr id="6" name="Picture 5" descr="log.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308987" y="5647057"/>
            <a:ext cx="1286904" cy="815999"/>
          </a:xfrm>
          <a:prstGeom prst="rect">
            <a:avLst/>
          </a:prstGeom>
        </p:spPr>
      </p:pic>
      <p:sp>
        <p:nvSpPr>
          <p:cNvPr id="9" name="TextBox 8"/>
          <p:cNvSpPr txBox="1"/>
          <p:nvPr userDrawn="1"/>
        </p:nvSpPr>
        <p:spPr>
          <a:xfrm>
            <a:off x="5726320" y="6370396"/>
            <a:ext cx="739360" cy="338554"/>
          </a:xfrm>
          <a:prstGeom prst="rect">
            <a:avLst/>
          </a:prstGeom>
          <a:noFill/>
        </p:spPr>
        <p:txBody>
          <a:bodyPr wrap="square" rtlCol="0">
            <a:spAutoFit/>
          </a:bodyPr>
          <a:lstStyle/>
          <a:p>
            <a:pPr algn="ctr"/>
            <a:fld id="{A3CD2AB8-1784-7B47-AE14-7B84D4633DD6}" type="slidenum">
              <a:rPr lang="en-US" sz="1600" smtClean="0">
                <a:solidFill>
                  <a:srgbClr val="808080"/>
                </a:solidFill>
              </a:rPr>
              <a:pPr algn="ctr"/>
              <a:t>‹#›</a:t>
            </a:fld>
            <a:endParaRPr lang="en-US" sz="1600">
              <a:solidFill>
                <a:srgbClr val="808080"/>
              </a:solidFill>
            </a:endParaRPr>
          </a:p>
        </p:txBody>
      </p:sp>
    </p:spTree>
    <p:extLst>
      <p:ext uri="{BB962C8B-B14F-4D97-AF65-F5344CB8AC3E}">
        <p14:creationId xmlns:p14="http://schemas.microsoft.com/office/powerpoint/2010/main" val="383268049"/>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521901"/>
            <a:ext cx="4011084" cy="913199"/>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pic>
        <p:nvPicPr>
          <p:cNvPr id="10" name="Picture 9" descr="lo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85304" y="6012365"/>
            <a:ext cx="984104" cy="623999"/>
          </a:xfrm>
          <a:prstGeom prst="rect">
            <a:avLst/>
          </a:prstGeom>
        </p:spPr>
      </p:pic>
      <p:sp>
        <p:nvSpPr>
          <p:cNvPr id="9" name="TextBox 8"/>
          <p:cNvSpPr txBox="1"/>
          <p:nvPr userDrawn="1"/>
        </p:nvSpPr>
        <p:spPr>
          <a:xfrm>
            <a:off x="5726320" y="6370396"/>
            <a:ext cx="739360" cy="338554"/>
          </a:xfrm>
          <a:prstGeom prst="rect">
            <a:avLst/>
          </a:prstGeom>
          <a:noFill/>
        </p:spPr>
        <p:txBody>
          <a:bodyPr wrap="square" rtlCol="0">
            <a:spAutoFit/>
          </a:bodyPr>
          <a:lstStyle/>
          <a:p>
            <a:pPr algn="ctr"/>
            <a:fld id="{A3CD2AB8-1784-7B47-AE14-7B84D4633DD6}" type="slidenum">
              <a:rPr lang="en-US" sz="1600" smtClean="0">
                <a:solidFill>
                  <a:srgbClr val="808080"/>
                </a:solidFill>
              </a:rPr>
              <a:pPr algn="ctr"/>
              <a:t>‹#›</a:t>
            </a:fld>
            <a:endParaRPr lang="en-US" sz="1600">
              <a:solidFill>
                <a:srgbClr val="808080"/>
              </a:solidFill>
            </a:endParaRPr>
          </a:p>
        </p:txBody>
      </p:sp>
    </p:spTree>
    <p:extLst>
      <p:ext uri="{BB962C8B-B14F-4D97-AF65-F5344CB8AC3E}">
        <p14:creationId xmlns:p14="http://schemas.microsoft.com/office/powerpoint/2010/main" val="178947697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9" name="Picture 8" descr="circles.png"/>
          <p:cNvPicPr>
            <a:picLocks noChangeAspect="1"/>
          </p:cNvPicPr>
          <p:nvPr userDrawn="1"/>
        </p:nvPicPr>
        <p:blipFill rotWithShape="1">
          <a:blip r:embed="rId2">
            <a:extLst>
              <a:ext uri="{28A0092B-C50C-407E-A947-70E740481C1C}">
                <a14:useLocalDpi xmlns:a14="http://schemas.microsoft.com/office/drawing/2010/main" val="0"/>
              </a:ext>
            </a:extLst>
          </a:blip>
          <a:srcRect b="18913"/>
          <a:stretch/>
        </p:blipFill>
        <p:spPr>
          <a:xfrm>
            <a:off x="10550759" y="6648"/>
            <a:ext cx="1167588" cy="741475"/>
          </a:xfrm>
          <a:prstGeom prst="rect">
            <a:avLst/>
          </a:prstGeom>
        </p:spPr>
      </p:pic>
      <p:sp>
        <p:nvSpPr>
          <p:cNvPr id="2" name="Title 1"/>
          <p:cNvSpPr>
            <a:spLocks noGrp="1"/>
          </p:cNvSpPr>
          <p:nvPr>
            <p:ph type="title"/>
          </p:nvPr>
        </p:nvSpPr>
        <p:spPr>
          <a:xfrm>
            <a:off x="2389717" y="4864573"/>
            <a:ext cx="7315200" cy="502766"/>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748122"/>
            <a:ext cx="7315200" cy="3979452"/>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pic>
        <p:nvPicPr>
          <p:cNvPr id="10" name="Picture 9" descr="log.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85304" y="6012365"/>
            <a:ext cx="984104" cy="623999"/>
          </a:xfrm>
          <a:prstGeom prst="rect">
            <a:avLst/>
          </a:prstGeom>
        </p:spPr>
      </p:pic>
      <p:sp>
        <p:nvSpPr>
          <p:cNvPr id="14" name="TextBox 13"/>
          <p:cNvSpPr txBox="1"/>
          <p:nvPr userDrawn="1"/>
        </p:nvSpPr>
        <p:spPr>
          <a:xfrm>
            <a:off x="5726320" y="6370396"/>
            <a:ext cx="739360" cy="338554"/>
          </a:xfrm>
          <a:prstGeom prst="rect">
            <a:avLst/>
          </a:prstGeom>
          <a:noFill/>
        </p:spPr>
        <p:txBody>
          <a:bodyPr wrap="square" rtlCol="0">
            <a:spAutoFit/>
          </a:bodyPr>
          <a:lstStyle/>
          <a:p>
            <a:pPr algn="ctr"/>
            <a:fld id="{A3CD2AB8-1784-7B47-AE14-7B84D4633DD6}" type="slidenum">
              <a:rPr lang="en-US" sz="1600" smtClean="0">
                <a:solidFill>
                  <a:srgbClr val="808080"/>
                </a:solidFill>
              </a:rPr>
              <a:pPr algn="ctr"/>
              <a:t>‹#›</a:t>
            </a:fld>
            <a:endParaRPr lang="en-US" sz="1600">
              <a:solidFill>
                <a:srgbClr val="808080"/>
              </a:solidFill>
            </a:endParaRPr>
          </a:p>
        </p:txBody>
      </p:sp>
    </p:spTree>
    <p:extLst>
      <p:ext uri="{BB962C8B-B14F-4D97-AF65-F5344CB8AC3E}">
        <p14:creationId xmlns:p14="http://schemas.microsoft.com/office/powerpoint/2010/main" val="98265777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7" name="Rectangle 6"/>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8" name="Picture 7" descr="circles.png"/>
          <p:cNvPicPr>
            <a:picLocks noChangeAspect="1"/>
          </p:cNvPicPr>
          <p:nvPr userDrawn="1"/>
        </p:nvPicPr>
        <p:blipFill rotWithShape="1">
          <a:blip r:embed="rId2">
            <a:extLst>
              <a:ext uri="{28A0092B-C50C-407E-A947-70E740481C1C}">
                <a14:useLocalDpi xmlns:a14="http://schemas.microsoft.com/office/drawing/2010/main" val="0"/>
              </a:ext>
            </a:extLst>
          </a:blip>
          <a:srcRect b="18913"/>
          <a:stretch/>
        </p:blipFill>
        <p:spPr>
          <a:xfrm>
            <a:off x="10550759" y="6648"/>
            <a:ext cx="1167588" cy="741475"/>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Box 10"/>
          <p:cNvSpPr txBox="1"/>
          <p:nvPr userDrawn="1"/>
        </p:nvSpPr>
        <p:spPr>
          <a:xfrm>
            <a:off x="5726320" y="6370396"/>
            <a:ext cx="739360" cy="338554"/>
          </a:xfrm>
          <a:prstGeom prst="rect">
            <a:avLst/>
          </a:prstGeom>
          <a:noFill/>
        </p:spPr>
        <p:txBody>
          <a:bodyPr wrap="square" rtlCol="0">
            <a:spAutoFit/>
          </a:bodyPr>
          <a:lstStyle/>
          <a:p>
            <a:pPr algn="ctr"/>
            <a:fld id="{A3CD2AB8-1784-7B47-AE14-7B84D4633DD6}" type="slidenum">
              <a:rPr lang="en-US" sz="1600" smtClean="0">
                <a:solidFill>
                  <a:srgbClr val="808080"/>
                </a:solidFill>
              </a:rPr>
              <a:pPr algn="ctr"/>
              <a:t>‹#›</a:t>
            </a:fld>
            <a:endParaRPr lang="en-US" sz="1600">
              <a:solidFill>
                <a:srgbClr val="808080"/>
              </a:solidFill>
            </a:endParaRPr>
          </a:p>
        </p:txBody>
      </p:sp>
    </p:spTree>
    <p:extLst>
      <p:ext uri="{BB962C8B-B14F-4D97-AF65-F5344CB8AC3E}">
        <p14:creationId xmlns:p14="http://schemas.microsoft.com/office/powerpoint/2010/main" val="376111539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44015" y="206375"/>
            <a:ext cx="1333570" cy="43878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06375"/>
            <a:ext cx="8026400" cy="43878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descr="lo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85304" y="6012365"/>
            <a:ext cx="984104" cy="623999"/>
          </a:xfrm>
          <a:prstGeom prst="rect">
            <a:avLst/>
          </a:prstGeom>
        </p:spPr>
      </p:pic>
      <p:sp>
        <p:nvSpPr>
          <p:cNvPr id="8" name="TextBox 7"/>
          <p:cNvSpPr txBox="1"/>
          <p:nvPr userDrawn="1"/>
        </p:nvSpPr>
        <p:spPr>
          <a:xfrm>
            <a:off x="5726320" y="6370396"/>
            <a:ext cx="739360" cy="338554"/>
          </a:xfrm>
          <a:prstGeom prst="rect">
            <a:avLst/>
          </a:prstGeom>
          <a:noFill/>
        </p:spPr>
        <p:txBody>
          <a:bodyPr wrap="square" rtlCol="0">
            <a:spAutoFit/>
          </a:bodyPr>
          <a:lstStyle/>
          <a:p>
            <a:pPr algn="ctr"/>
            <a:fld id="{A3CD2AB8-1784-7B47-AE14-7B84D4633DD6}" type="slidenum">
              <a:rPr lang="en-US" sz="1600" smtClean="0">
                <a:solidFill>
                  <a:srgbClr val="808080"/>
                </a:solidFill>
              </a:rPr>
              <a:pPr algn="ctr"/>
              <a:t>‹#›</a:t>
            </a:fld>
            <a:endParaRPr lang="en-US" sz="1600">
              <a:solidFill>
                <a:srgbClr val="808080"/>
              </a:solidFill>
            </a:endParaRPr>
          </a:p>
        </p:txBody>
      </p:sp>
    </p:spTree>
    <p:extLst>
      <p:ext uri="{BB962C8B-B14F-4D97-AF65-F5344CB8AC3E}">
        <p14:creationId xmlns:p14="http://schemas.microsoft.com/office/powerpoint/2010/main" val="27238869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rtl="0"/>
            <a:endParaRPr lang="en-US" sz="2400">
              <a:solidFill>
                <a:prstClr val="white"/>
              </a:solidFill>
            </a:endParaRPr>
          </a:p>
        </p:txBody>
      </p:sp>
      <p:pic>
        <p:nvPicPr>
          <p:cNvPr id="9" name="Picture 8" descr="circle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550759" y="6648"/>
            <a:ext cx="1167588" cy="741475"/>
          </a:xfrm>
          <a:prstGeom prst="rect">
            <a:avLst/>
          </a:prstGeom>
        </p:spPr>
      </p:pic>
      <p:sp>
        <p:nvSpPr>
          <p:cNvPr id="2" name="Title 1"/>
          <p:cNvSpPr>
            <a:spLocks noGrp="1"/>
          </p:cNvSpPr>
          <p:nvPr>
            <p:ph type="title"/>
          </p:nvPr>
        </p:nvSpPr>
        <p:spPr>
          <a:xfrm>
            <a:off x="2389717" y="4864573"/>
            <a:ext cx="7315200" cy="502766"/>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748122"/>
            <a:ext cx="7315200" cy="3979452"/>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pic>
        <p:nvPicPr>
          <p:cNvPr id="10" name="Picture 9"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13" name="Rectangle 12"/>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4" name="TextBox 13"/>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319890022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63411" y="3277061"/>
            <a:ext cx="10363200" cy="666786"/>
          </a:xfrm>
        </p:spPr>
        <p:txBody>
          <a:bodyPr>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363411" y="3981128"/>
            <a:ext cx="10363200" cy="502766"/>
          </a:xfrm>
        </p:spPr>
        <p:txBody>
          <a:bodyPr wrap="square">
            <a:spAutoFit/>
          </a:bodyPr>
          <a:lstStyle>
            <a:lvl1pPr marL="0" indent="0" algn="l">
              <a:buNone/>
              <a:defRPr sz="2667">
                <a:solidFill>
                  <a:srgbClr val="000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8" name="Picture 7" descr="lo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42431" y="5798698"/>
            <a:ext cx="1286904" cy="815999"/>
          </a:xfrm>
          <a:prstGeom prst="rect">
            <a:avLst/>
          </a:prstGeom>
        </p:spPr>
      </p:pic>
      <p:pic>
        <p:nvPicPr>
          <p:cNvPr id="9" name="Picture 8" descr="top.jp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0"/>
            <a:ext cx="12192000" cy="3048000"/>
          </a:xfrm>
          <a:prstGeom prst="rect">
            <a:avLst/>
          </a:prstGeom>
        </p:spPr>
      </p:pic>
      <p:sp>
        <p:nvSpPr>
          <p:cNvPr id="7" name="TextBox 6"/>
          <p:cNvSpPr txBox="1"/>
          <p:nvPr userDrawn="1"/>
        </p:nvSpPr>
        <p:spPr>
          <a:xfrm>
            <a:off x="5726320" y="6370397"/>
            <a:ext cx="739360" cy="307777"/>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fld id="{A3CD2AB8-1784-7B47-AE14-7B84D4633DD6}" type="slidenum">
              <a:rPr kumimoji="0" lang="en-US" sz="1400" b="0" i="0" u="none" strike="noStrike" kern="1200" cap="none" spc="0" normalizeH="0" baseline="0" noProof="0">
                <a:ln>
                  <a:noFill/>
                </a:ln>
                <a:solidFill>
                  <a:srgbClr val="808080"/>
                </a:solidFill>
                <a:effectLst/>
                <a:uLnTx/>
                <a:uFillTx/>
                <a:latin typeface="Calibri"/>
                <a:ea typeface="+mn-ea"/>
                <a:cs typeface="+mn-cs"/>
              </a:rPr>
              <a:pPr marL="0" marR="0" lvl="0" indent="0" algn="ctr" defTabSz="609585"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808080"/>
              </a:solidFill>
              <a:effectLst/>
              <a:uLnTx/>
              <a:uFillTx/>
              <a:latin typeface="Calibri"/>
              <a:ea typeface="+mn-ea"/>
              <a:cs typeface="+mn-cs"/>
            </a:endParaRPr>
          </a:p>
        </p:txBody>
      </p:sp>
      <p:sp>
        <p:nvSpPr>
          <p:cNvPr id="10" name="Rectangle 9"/>
          <p:cNvSpPr/>
          <p:nvPr userDrawn="1"/>
        </p:nvSpPr>
        <p:spPr>
          <a:xfrm>
            <a:off x="386161" y="6416698"/>
            <a:ext cx="3046027" cy="256545"/>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a:ln>
                  <a:noFill/>
                </a:ln>
                <a:solidFill>
                  <a:srgbClr val="808080"/>
                </a:solidFill>
                <a:effectLst/>
                <a:uLnTx/>
                <a:uFillTx/>
                <a:latin typeface="Calibri"/>
                <a:ea typeface="+mn-ea"/>
                <a:cs typeface="+mn-cs"/>
              </a:rPr>
              <a:t>Property of Medial </a:t>
            </a:r>
            <a:r>
              <a:rPr kumimoji="0" lang="en-US" sz="1067" b="0" i="0" u="none" strike="noStrike" kern="1200" cap="none" spc="0" normalizeH="0" baseline="0" noProof="0" err="1">
                <a:ln>
                  <a:noFill/>
                </a:ln>
                <a:solidFill>
                  <a:srgbClr val="808080"/>
                </a:solidFill>
                <a:effectLst/>
                <a:uLnTx/>
                <a:uFillTx/>
                <a:latin typeface="Calibri"/>
                <a:ea typeface="+mn-ea"/>
                <a:cs typeface="+mn-cs"/>
              </a:rPr>
              <a:t>EarlySign</a:t>
            </a:r>
            <a:r>
              <a:rPr kumimoji="0" lang="en-US" sz="1067" b="0" i="0" u="none" strike="noStrike" kern="1200" cap="none" spc="0" normalizeH="0" baseline="0" noProof="0">
                <a:ln>
                  <a:noFill/>
                </a:ln>
                <a:solidFill>
                  <a:srgbClr val="808080"/>
                </a:solidFill>
                <a:effectLst/>
                <a:uLnTx/>
                <a:uFillTx/>
                <a:latin typeface="Calibri"/>
                <a:ea typeface="+mn-ea"/>
                <a:cs typeface="+mn-cs"/>
              </a:rPr>
              <a:t> – not for reproduction</a:t>
            </a:r>
          </a:p>
        </p:txBody>
      </p:sp>
    </p:spTree>
    <p:extLst>
      <p:ext uri="{BB962C8B-B14F-4D97-AF65-F5344CB8AC3E}">
        <p14:creationId xmlns:p14="http://schemas.microsoft.com/office/powerpoint/2010/main" val="81194897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pic>
        <p:nvPicPr>
          <p:cNvPr id="8" name="Picture 7" descr="circle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550759" y="6648"/>
            <a:ext cx="1167588" cy="741475"/>
          </a:xfrm>
          <a:prstGeom prst="rect">
            <a:avLst/>
          </a:prstGeom>
        </p:spPr>
      </p:pic>
      <p:pic>
        <p:nvPicPr>
          <p:cNvPr id="9" name="Picture 8"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userDrawn="1"/>
        </p:nvSpPr>
        <p:spPr>
          <a:xfrm>
            <a:off x="386161" y="6416698"/>
            <a:ext cx="3046027" cy="256545"/>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a:ln>
                  <a:noFill/>
                </a:ln>
                <a:solidFill>
                  <a:srgbClr val="808080"/>
                </a:solidFill>
                <a:effectLst/>
                <a:uLnTx/>
                <a:uFillTx/>
                <a:latin typeface="Calibri"/>
                <a:ea typeface="+mn-ea"/>
                <a:cs typeface="+mn-cs"/>
              </a:rPr>
              <a:t>Property of Medial </a:t>
            </a:r>
            <a:r>
              <a:rPr kumimoji="0" lang="en-US" sz="1067" b="0" i="0" u="none" strike="noStrike" kern="1200" cap="none" spc="0" normalizeH="0" baseline="0" noProof="0" err="1">
                <a:ln>
                  <a:noFill/>
                </a:ln>
                <a:solidFill>
                  <a:srgbClr val="808080"/>
                </a:solidFill>
                <a:effectLst/>
                <a:uLnTx/>
                <a:uFillTx/>
                <a:latin typeface="Calibri"/>
                <a:ea typeface="+mn-ea"/>
                <a:cs typeface="+mn-cs"/>
              </a:rPr>
              <a:t>EarlySign</a:t>
            </a:r>
            <a:r>
              <a:rPr kumimoji="0" lang="en-US" sz="1067" b="0" i="0" u="none" strike="noStrike" kern="1200" cap="none" spc="0" normalizeH="0" baseline="0" noProof="0">
                <a:ln>
                  <a:noFill/>
                </a:ln>
                <a:solidFill>
                  <a:srgbClr val="808080"/>
                </a:solidFill>
                <a:effectLst/>
                <a:uLnTx/>
                <a:uFillTx/>
                <a:latin typeface="Calibri"/>
                <a:ea typeface="+mn-ea"/>
                <a:cs typeface="+mn-cs"/>
              </a:rPr>
              <a:t> – not for reproduction</a:t>
            </a:r>
          </a:p>
        </p:txBody>
      </p:sp>
      <p:sp>
        <p:nvSpPr>
          <p:cNvPr id="13" name="TextBox 12"/>
          <p:cNvSpPr txBox="1"/>
          <p:nvPr userDrawn="1"/>
        </p:nvSpPr>
        <p:spPr>
          <a:xfrm>
            <a:off x="5726320" y="6370396"/>
            <a:ext cx="739360"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fld id="{A3CD2AB8-1784-7B47-AE14-7B84D4633DD6}" type="slidenum">
              <a:rPr kumimoji="0" lang="en-US" sz="1600" b="0" i="0" u="none" strike="noStrike" kern="1200" cap="none" spc="0" normalizeH="0" baseline="0" noProof="0">
                <a:ln>
                  <a:noFill/>
                </a:ln>
                <a:solidFill>
                  <a:srgbClr val="808080"/>
                </a:solidFill>
                <a:effectLst/>
                <a:uLnTx/>
                <a:uFillTx/>
                <a:latin typeface="Calibri"/>
                <a:ea typeface="+mn-ea"/>
                <a:cs typeface="+mn-cs"/>
              </a:rPr>
              <a:pPr marL="0" marR="0" lvl="0" indent="0" algn="ctr" defTabSz="609585"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a:ln>
                <a:noFill/>
              </a:ln>
              <a:solidFill>
                <a:srgbClr val="808080"/>
              </a:solidFill>
              <a:effectLst/>
              <a:uLnTx/>
              <a:uFillTx/>
              <a:latin typeface="Calibri"/>
              <a:ea typeface="+mn-ea"/>
              <a:cs typeface="+mn-cs"/>
            </a:endParaRPr>
          </a:p>
        </p:txBody>
      </p:sp>
    </p:spTree>
    <p:extLst>
      <p:ext uri="{BB962C8B-B14F-4D97-AF65-F5344CB8AC3E}">
        <p14:creationId xmlns:p14="http://schemas.microsoft.com/office/powerpoint/2010/main" val="2469411465"/>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pic>
        <p:nvPicPr>
          <p:cNvPr id="9" name="Picture 8" descr="lo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3" name="Content Placeholder 2"/>
          <p:cNvSpPr>
            <a:spLocks noGrp="1"/>
          </p:cNvSpPr>
          <p:nvPr>
            <p:ph idx="1"/>
          </p:nvPr>
        </p:nvSpPr>
        <p:spPr>
          <a:xfrm>
            <a:off x="386160" y="12781"/>
            <a:ext cx="10796400" cy="6623583"/>
          </a:xfrm>
        </p:spPr>
        <p:txBody>
          <a:bodyPr>
            <a:normAutofit/>
          </a:bodyPr>
          <a:lstStyle>
            <a:lvl1pPr>
              <a:defRPr sz="2667"/>
            </a:lvl1pPr>
            <a:lvl2pPr>
              <a:defRPr sz="2400"/>
            </a:lvl2pPr>
            <a:lvl3pPr>
              <a:defRPr sz="2133"/>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386161" y="6416698"/>
            <a:ext cx="3046027" cy="256545"/>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a:ln>
                  <a:noFill/>
                </a:ln>
                <a:solidFill>
                  <a:srgbClr val="808080"/>
                </a:solidFill>
                <a:effectLst/>
                <a:uLnTx/>
                <a:uFillTx/>
                <a:latin typeface="Calibri"/>
                <a:ea typeface="+mn-ea"/>
                <a:cs typeface="+mn-cs"/>
              </a:rPr>
              <a:t>Property of Medial </a:t>
            </a:r>
            <a:r>
              <a:rPr kumimoji="0" lang="en-US" sz="1067" b="0" i="0" u="none" strike="noStrike" kern="1200" cap="none" spc="0" normalizeH="0" baseline="0" noProof="0" err="1">
                <a:ln>
                  <a:noFill/>
                </a:ln>
                <a:solidFill>
                  <a:srgbClr val="808080"/>
                </a:solidFill>
                <a:effectLst/>
                <a:uLnTx/>
                <a:uFillTx/>
                <a:latin typeface="Calibri"/>
                <a:ea typeface="+mn-ea"/>
                <a:cs typeface="+mn-cs"/>
              </a:rPr>
              <a:t>EarlySign</a:t>
            </a:r>
            <a:r>
              <a:rPr kumimoji="0" lang="en-US" sz="1067" b="0" i="0" u="none" strike="noStrike" kern="1200" cap="none" spc="0" normalizeH="0" baseline="0" noProof="0">
                <a:ln>
                  <a:noFill/>
                </a:ln>
                <a:solidFill>
                  <a:srgbClr val="808080"/>
                </a:solidFill>
                <a:effectLst/>
                <a:uLnTx/>
                <a:uFillTx/>
                <a:latin typeface="Calibri"/>
                <a:ea typeface="+mn-ea"/>
                <a:cs typeface="+mn-cs"/>
              </a:rPr>
              <a:t> – not for reproduction</a:t>
            </a:r>
          </a:p>
        </p:txBody>
      </p:sp>
      <p:sp>
        <p:nvSpPr>
          <p:cNvPr id="7" name="TextBox 6"/>
          <p:cNvSpPr txBox="1"/>
          <p:nvPr userDrawn="1"/>
        </p:nvSpPr>
        <p:spPr>
          <a:xfrm>
            <a:off x="5726320" y="6370396"/>
            <a:ext cx="739360"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fld id="{A3CD2AB8-1784-7B47-AE14-7B84D4633DD6}" type="slidenum">
              <a:rPr kumimoji="0" lang="en-US" sz="1600" b="0" i="0" u="none" strike="noStrike" kern="1200" cap="none" spc="0" normalizeH="0" baseline="0" noProof="0">
                <a:ln>
                  <a:noFill/>
                </a:ln>
                <a:solidFill>
                  <a:srgbClr val="808080"/>
                </a:solidFill>
                <a:effectLst/>
                <a:uLnTx/>
                <a:uFillTx/>
                <a:latin typeface="Calibri"/>
                <a:ea typeface="+mn-ea"/>
                <a:cs typeface="+mn-cs"/>
              </a:rPr>
              <a:pPr marL="0" marR="0" lvl="0" indent="0" algn="ctr" defTabSz="609585"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a:ln>
                <a:noFill/>
              </a:ln>
              <a:solidFill>
                <a:srgbClr val="808080"/>
              </a:solidFill>
              <a:effectLst/>
              <a:uLnTx/>
              <a:uFillTx/>
              <a:latin typeface="Calibri"/>
              <a:ea typeface="+mn-ea"/>
              <a:cs typeface="+mn-cs"/>
            </a:endParaRPr>
          </a:p>
        </p:txBody>
      </p:sp>
    </p:spTree>
    <p:extLst>
      <p:ext uri="{BB962C8B-B14F-4D97-AF65-F5344CB8AC3E}">
        <p14:creationId xmlns:p14="http://schemas.microsoft.com/office/powerpoint/2010/main" val="244767246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502455" y="1536837"/>
            <a:ext cx="5963376" cy="666786"/>
          </a:xfrm>
        </p:spPr>
        <p:txBody>
          <a:bodyPr wrap="square">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5502455" y="2240904"/>
            <a:ext cx="5963376" cy="502766"/>
          </a:xfrm>
        </p:spPr>
        <p:txBody>
          <a:bodyPr wrap="square">
            <a:spAutoFit/>
          </a:bodyPr>
          <a:lstStyle>
            <a:lvl1pPr marL="0" indent="0" algn="l">
              <a:buNone/>
              <a:defRPr sz="2667">
                <a:solidFill>
                  <a:srgbClr val="000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5" name="Picture 4" descr="side.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269844"/>
            <a:ext cx="5279725" cy="3359825"/>
          </a:xfrm>
          <a:prstGeom prst="rect">
            <a:avLst/>
          </a:prstGeom>
        </p:spPr>
      </p:pic>
      <p:pic>
        <p:nvPicPr>
          <p:cNvPr id="6" name="Picture 5"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83143" y="5777383"/>
            <a:ext cx="1286904" cy="815999"/>
          </a:xfrm>
          <a:prstGeom prst="rect">
            <a:avLst/>
          </a:prstGeom>
        </p:spPr>
      </p:pic>
      <p:sp>
        <p:nvSpPr>
          <p:cNvPr id="9" name="Rectangle 8"/>
          <p:cNvSpPr/>
          <p:nvPr userDrawn="1"/>
        </p:nvSpPr>
        <p:spPr>
          <a:xfrm>
            <a:off x="386161" y="6416698"/>
            <a:ext cx="3046027" cy="256545"/>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a:ln>
                  <a:noFill/>
                </a:ln>
                <a:solidFill>
                  <a:srgbClr val="808080"/>
                </a:solidFill>
                <a:effectLst/>
                <a:uLnTx/>
                <a:uFillTx/>
                <a:latin typeface="Calibri"/>
                <a:ea typeface="+mn-ea"/>
                <a:cs typeface="+mn-cs"/>
              </a:rPr>
              <a:t>Property of Medial </a:t>
            </a:r>
            <a:r>
              <a:rPr kumimoji="0" lang="en-US" sz="1067" b="0" i="0" u="none" strike="noStrike" kern="1200" cap="none" spc="0" normalizeH="0" baseline="0" noProof="0" err="1">
                <a:ln>
                  <a:noFill/>
                </a:ln>
                <a:solidFill>
                  <a:srgbClr val="808080"/>
                </a:solidFill>
                <a:effectLst/>
                <a:uLnTx/>
                <a:uFillTx/>
                <a:latin typeface="Calibri"/>
                <a:ea typeface="+mn-ea"/>
                <a:cs typeface="+mn-cs"/>
              </a:rPr>
              <a:t>EarlySign</a:t>
            </a:r>
            <a:r>
              <a:rPr kumimoji="0" lang="en-US" sz="1067" b="0" i="0" u="none" strike="noStrike" kern="1200" cap="none" spc="0" normalizeH="0" baseline="0" noProof="0">
                <a:ln>
                  <a:noFill/>
                </a:ln>
                <a:solidFill>
                  <a:srgbClr val="808080"/>
                </a:solidFill>
                <a:effectLst/>
                <a:uLnTx/>
                <a:uFillTx/>
                <a:latin typeface="Calibri"/>
                <a:ea typeface="+mn-ea"/>
                <a:cs typeface="+mn-cs"/>
              </a:rPr>
              <a:t> – not for reproduction</a:t>
            </a:r>
          </a:p>
        </p:txBody>
      </p:sp>
      <p:sp>
        <p:nvSpPr>
          <p:cNvPr id="10" name="TextBox 9"/>
          <p:cNvSpPr txBox="1"/>
          <p:nvPr userDrawn="1"/>
        </p:nvSpPr>
        <p:spPr>
          <a:xfrm>
            <a:off x="5726320" y="6370396"/>
            <a:ext cx="739360"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fld id="{A3CD2AB8-1784-7B47-AE14-7B84D4633DD6}" type="slidenum">
              <a:rPr kumimoji="0" lang="en-US" sz="1600" b="0" i="0" u="none" strike="noStrike" kern="1200" cap="none" spc="0" normalizeH="0" baseline="0" noProof="0">
                <a:ln>
                  <a:noFill/>
                </a:ln>
                <a:solidFill>
                  <a:srgbClr val="808080"/>
                </a:solidFill>
                <a:effectLst/>
                <a:uLnTx/>
                <a:uFillTx/>
                <a:latin typeface="Calibri"/>
                <a:ea typeface="+mn-ea"/>
                <a:cs typeface="+mn-cs"/>
              </a:rPr>
              <a:pPr marL="0" marR="0" lvl="0" indent="0" algn="ctr" defTabSz="609585"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a:ln>
                <a:noFill/>
              </a:ln>
              <a:solidFill>
                <a:srgbClr val="808080"/>
              </a:solidFill>
              <a:effectLst/>
              <a:uLnTx/>
              <a:uFillTx/>
              <a:latin typeface="Calibri"/>
              <a:ea typeface="+mn-ea"/>
              <a:cs typeface="+mn-cs"/>
            </a:endParaRPr>
          </a:p>
        </p:txBody>
      </p:sp>
    </p:spTree>
    <p:extLst>
      <p:ext uri="{BB962C8B-B14F-4D97-AF65-F5344CB8AC3E}">
        <p14:creationId xmlns:p14="http://schemas.microsoft.com/office/powerpoint/2010/main" val="3090396776"/>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pic>
        <p:nvPicPr>
          <p:cNvPr id="11" name="Picture 10" descr="1.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25497" y="0"/>
            <a:ext cx="4381500" cy="6858000"/>
          </a:xfrm>
          <a:prstGeom prst="rect">
            <a:avLst/>
          </a:prstGeom>
        </p:spPr>
      </p:pic>
      <p:sp>
        <p:nvSpPr>
          <p:cNvPr id="2" name="Title 1"/>
          <p:cNvSpPr>
            <a:spLocks noGrp="1"/>
          </p:cNvSpPr>
          <p:nvPr>
            <p:ph type="ctrTitle"/>
          </p:nvPr>
        </p:nvSpPr>
        <p:spPr>
          <a:xfrm>
            <a:off x="5800588" y="2657693"/>
            <a:ext cx="5963376" cy="666786"/>
          </a:xfrm>
        </p:spPr>
        <p:txBody>
          <a:bodyPr wrap="square">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5800588" y="3361760"/>
            <a:ext cx="5963376" cy="502766"/>
          </a:xfrm>
        </p:spPr>
        <p:txBody>
          <a:bodyPr wrap="square">
            <a:spAutoFit/>
          </a:bodyPr>
          <a:lstStyle>
            <a:lvl1pPr marL="0" indent="0" algn="l">
              <a:buNone/>
              <a:defRPr sz="2667">
                <a:solidFill>
                  <a:srgbClr val="000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6" name="Picture 5"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08987" y="5647057"/>
            <a:ext cx="1286904" cy="815999"/>
          </a:xfrm>
          <a:prstGeom prst="rect">
            <a:avLst/>
          </a:prstGeom>
        </p:spPr>
      </p:pic>
      <p:sp>
        <p:nvSpPr>
          <p:cNvPr id="9" name="Rectangle 8"/>
          <p:cNvSpPr/>
          <p:nvPr userDrawn="1"/>
        </p:nvSpPr>
        <p:spPr>
          <a:xfrm>
            <a:off x="386161" y="6416698"/>
            <a:ext cx="3046027" cy="256545"/>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a:ln>
                  <a:noFill/>
                </a:ln>
                <a:solidFill>
                  <a:srgbClr val="808080"/>
                </a:solidFill>
                <a:effectLst/>
                <a:uLnTx/>
                <a:uFillTx/>
                <a:latin typeface="Calibri"/>
                <a:ea typeface="+mn-ea"/>
                <a:cs typeface="+mn-cs"/>
              </a:rPr>
              <a:t>Property of Medial </a:t>
            </a:r>
            <a:r>
              <a:rPr kumimoji="0" lang="en-US" sz="1067" b="0" i="0" u="none" strike="noStrike" kern="1200" cap="none" spc="0" normalizeH="0" baseline="0" noProof="0" err="1">
                <a:ln>
                  <a:noFill/>
                </a:ln>
                <a:solidFill>
                  <a:srgbClr val="808080"/>
                </a:solidFill>
                <a:effectLst/>
                <a:uLnTx/>
                <a:uFillTx/>
                <a:latin typeface="Calibri"/>
                <a:ea typeface="+mn-ea"/>
                <a:cs typeface="+mn-cs"/>
              </a:rPr>
              <a:t>EarlySign</a:t>
            </a:r>
            <a:r>
              <a:rPr kumimoji="0" lang="en-US" sz="1067" b="0" i="0" u="none" strike="noStrike" kern="1200" cap="none" spc="0" normalizeH="0" baseline="0" noProof="0">
                <a:ln>
                  <a:noFill/>
                </a:ln>
                <a:solidFill>
                  <a:srgbClr val="808080"/>
                </a:solidFill>
                <a:effectLst/>
                <a:uLnTx/>
                <a:uFillTx/>
                <a:latin typeface="Calibri"/>
                <a:ea typeface="+mn-ea"/>
                <a:cs typeface="+mn-cs"/>
              </a:rPr>
              <a:t> – not for reproduction</a:t>
            </a:r>
          </a:p>
        </p:txBody>
      </p:sp>
      <p:sp>
        <p:nvSpPr>
          <p:cNvPr id="10" name="TextBox 9"/>
          <p:cNvSpPr txBox="1"/>
          <p:nvPr userDrawn="1"/>
        </p:nvSpPr>
        <p:spPr>
          <a:xfrm>
            <a:off x="5726320" y="6370396"/>
            <a:ext cx="739360"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fld id="{A3CD2AB8-1784-7B47-AE14-7B84D4633DD6}" type="slidenum">
              <a:rPr kumimoji="0" lang="en-US" sz="1600" b="0" i="0" u="none" strike="noStrike" kern="1200" cap="none" spc="0" normalizeH="0" baseline="0" noProof="0">
                <a:ln>
                  <a:noFill/>
                </a:ln>
                <a:solidFill>
                  <a:srgbClr val="808080"/>
                </a:solidFill>
                <a:effectLst/>
                <a:uLnTx/>
                <a:uFillTx/>
                <a:latin typeface="Calibri"/>
                <a:ea typeface="+mn-ea"/>
                <a:cs typeface="+mn-cs"/>
              </a:rPr>
              <a:pPr marL="0" marR="0" lvl="0" indent="0" algn="ctr" defTabSz="609585"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a:ln>
                <a:noFill/>
              </a:ln>
              <a:solidFill>
                <a:srgbClr val="808080"/>
              </a:solidFill>
              <a:effectLst/>
              <a:uLnTx/>
              <a:uFillTx/>
              <a:latin typeface="Calibri"/>
              <a:ea typeface="+mn-ea"/>
              <a:cs typeface="+mn-cs"/>
            </a:endParaRPr>
          </a:p>
        </p:txBody>
      </p:sp>
    </p:spTree>
    <p:extLst>
      <p:ext uri="{BB962C8B-B14F-4D97-AF65-F5344CB8AC3E}">
        <p14:creationId xmlns:p14="http://schemas.microsoft.com/office/powerpoint/2010/main" val="57007987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type="title" preserve="1">
  <p:cSld name="3_Title Slide">
    <p:spTree>
      <p:nvGrpSpPr>
        <p:cNvPr id="1" name=""/>
        <p:cNvGrpSpPr/>
        <p:nvPr/>
      </p:nvGrpSpPr>
      <p:grpSpPr>
        <a:xfrm>
          <a:off x="0" y="0"/>
          <a:ext cx="0" cy="0"/>
          <a:chOff x="0" y="0"/>
          <a:chExt cx="0" cy="0"/>
        </a:xfrm>
      </p:grpSpPr>
      <p:pic>
        <p:nvPicPr>
          <p:cNvPr id="5" name="Picture 4" descr="2.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83565" y="1237225"/>
            <a:ext cx="5713476" cy="5133171"/>
          </a:xfrm>
          <a:prstGeom prst="rect">
            <a:avLst/>
          </a:prstGeom>
        </p:spPr>
      </p:pic>
      <p:sp>
        <p:nvSpPr>
          <p:cNvPr id="2" name="Title 1"/>
          <p:cNvSpPr>
            <a:spLocks noGrp="1"/>
          </p:cNvSpPr>
          <p:nvPr>
            <p:ph type="ctrTitle"/>
          </p:nvPr>
        </p:nvSpPr>
        <p:spPr>
          <a:xfrm>
            <a:off x="466528" y="2085333"/>
            <a:ext cx="5963376" cy="666786"/>
          </a:xfrm>
        </p:spPr>
        <p:txBody>
          <a:bodyPr wrap="square">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466528" y="2789400"/>
            <a:ext cx="5963376" cy="502766"/>
          </a:xfrm>
        </p:spPr>
        <p:txBody>
          <a:bodyPr wrap="square">
            <a:spAutoFit/>
          </a:bodyPr>
          <a:lstStyle>
            <a:lvl1pPr marL="0" indent="0" algn="l">
              <a:buNone/>
              <a:defRPr sz="2667">
                <a:solidFill>
                  <a:srgbClr val="000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6" name="Picture 5"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08987" y="5647057"/>
            <a:ext cx="1286904" cy="815999"/>
          </a:xfrm>
          <a:prstGeom prst="rect">
            <a:avLst/>
          </a:prstGeom>
        </p:spPr>
      </p:pic>
      <p:sp>
        <p:nvSpPr>
          <p:cNvPr id="9" name="Rectangle 8"/>
          <p:cNvSpPr/>
          <p:nvPr userDrawn="1"/>
        </p:nvSpPr>
        <p:spPr>
          <a:xfrm>
            <a:off x="386161" y="6416698"/>
            <a:ext cx="3046027" cy="256545"/>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a:ln>
                  <a:noFill/>
                </a:ln>
                <a:solidFill>
                  <a:srgbClr val="808080"/>
                </a:solidFill>
                <a:effectLst/>
                <a:uLnTx/>
                <a:uFillTx/>
                <a:latin typeface="Calibri"/>
                <a:ea typeface="+mn-ea"/>
                <a:cs typeface="+mn-cs"/>
              </a:rPr>
              <a:t>Property of Medial </a:t>
            </a:r>
            <a:r>
              <a:rPr kumimoji="0" lang="en-US" sz="1067" b="0" i="0" u="none" strike="noStrike" kern="1200" cap="none" spc="0" normalizeH="0" baseline="0" noProof="0" err="1">
                <a:ln>
                  <a:noFill/>
                </a:ln>
                <a:solidFill>
                  <a:srgbClr val="808080"/>
                </a:solidFill>
                <a:effectLst/>
                <a:uLnTx/>
                <a:uFillTx/>
                <a:latin typeface="Calibri"/>
                <a:ea typeface="+mn-ea"/>
                <a:cs typeface="+mn-cs"/>
              </a:rPr>
              <a:t>EarlySign</a:t>
            </a:r>
            <a:r>
              <a:rPr kumimoji="0" lang="en-US" sz="1067" b="0" i="0" u="none" strike="noStrike" kern="1200" cap="none" spc="0" normalizeH="0" baseline="0" noProof="0">
                <a:ln>
                  <a:noFill/>
                </a:ln>
                <a:solidFill>
                  <a:srgbClr val="808080"/>
                </a:solidFill>
                <a:effectLst/>
                <a:uLnTx/>
                <a:uFillTx/>
                <a:latin typeface="Calibri"/>
                <a:ea typeface="+mn-ea"/>
                <a:cs typeface="+mn-cs"/>
              </a:rPr>
              <a:t> – not for reproduction</a:t>
            </a:r>
          </a:p>
        </p:txBody>
      </p:sp>
      <p:sp>
        <p:nvSpPr>
          <p:cNvPr id="10" name="TextBox 9"/>
          <p:cNvSpPr txBox="1"/>
          <p:nvPr userDrawn="1"/>
        </p:nvSpPr>
        <p:spPr>
          <a:xfrm>
            <a:off x="5726320" y="6370396"/>
            <a:ext cx="739360"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fld id="{A3CD2AB8-1784-7B47-AE14-7B84D4633DD6}" type="slidenum">
              <a:rPr kumimoji="0" lang="en-US" sz="1600" b="0" i="0" u="none" strike="noStrike" kern="1200" cap="none" spc="0" normalizeH="0" baseline="0" noProof="0">
                <a:ln>
                  <a:noFill/>
                </a:ln>
                <a:solidFill>
                  <a:srgbClr val="808080"/>
                </a:solidFill>
                <a:effectLst/>
                <a:uLnTx/>
                <a:uFillTx/>
                <a:latin typeface="Calibri"/>
                <a:ea typeface="+mn-ea"/>
                <a:cs typeface="+mn-cs"/>
              </a:rPr>
              <a:pPr marL="0" marR="0" lvl="0" indent="0" algn="ctr" defTabSz="609585"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a:ln>
                <a:noFill/>
              </a:ln>
              <a:solidFill>
                <a:srgbClr val="808080"/>
              </a:solidFill>
              <a:effectLst/>
              <a:uLnTx/>
              <a:uFillTx/>
              <a:latin typeface="Calibri"/>
              <a:ea typeface="+mn-ea"/>
              <a:cs typeface="+mn-cs"/>
            </a:endParaRPr>
          </a:p>
        </p:txBody>
      </p:sp>
    </p:spTree>
    <p:extLst>
      <p:ext uri="{BB962C8B-B14F-4D97-AF65-F5344CB8AC3E}">
        <p14:creationId xmlns:p14="http://schemas.microsoft.com/office/powerpoint/2010/main" val="56993344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pic>
        <p:nvPicPr>
          <p:cNvPr id="7" name="Picture 6" descr="3.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322623" y="1395153"/>
            <a:ext cx="3415623" cy="3415623"/>
          </a:xfrm>
          <a:prstGeom prst="rect">
            <a:avLst/>
          </a:prstGeom>
        </p:spPr>
      </p:pic>
      <p:sp>
        <p:nvSpPr>
          <p:cNvPr id="2" name="Title 1"/>
          <p:cNvSpPr>
            <a:spLocks noGrp="1"/>
          </p:cNvSpPr>
          <p:nvPr>
            <p:ph type="ctrTitle"/>
          </p:nvPr>
        </p:nvSpPr>
        <p:spPr>
          <a:xfrm>
            <a:off x="6180923" y="2324843"/>
            <a:ext cx="5963376" cy="666786"/>
          </a:xfrm>
        </p:spPr>
        <p:txBody>
          <a:bodyPr wrap="square">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6180923" y="3028909"/>
            <a:ext cx="5963376" cy="502766"/>
          </a:xfrm>
        </p:spPr>
        <p:txBody>
          <a:bodyPr wrap="square">
            <a:spAutoFit/>
          </a:bodyPr>
          <a:lstStyle>
            <a:lvl1pPr marL="0" indent="0" algn="l">
              <a:buNone/>
              <a:defRPr sz="2667">
                <a:solidFill>
                  <a:srgbClr val="000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6" name="Picture 5"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08987" y="5647057"/>
            <a:ext cx="1286904" cy="815999"/>
          </a:xfrm>
          <a:prstGeom prst="rect">
            <a:avLst/>
          </a:prstGeom>
        </p:spPr>
      </p:pic>
      <p:sp>
        <p:nvSpPr>
          <p:cNvPr id="9" name="Rectangle 8"/>
          <p:cNvSpPr/>
          <p:nvPr userDrawn="1"/>
        </p:nvSpPr>
        <p:spPr>
          <a:xfrm>
            <a:off x="386161" y="6416698"/>
            <a:ext cx="3046027" cy="256545"/>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a:ln>
                  <a:noFill/>
                </a:ln>
                <a:solidFill>
                  <a:srgbClr val="808080"/>
                </a:solidFill>
                <a:effectLst/>
                <a:uLnTx/>
                <a:uFillTx/>
                <a:latin typeface="Calibri"/>
                <a:ea typeface="+mn-ea"/>
                <a:cs typeface="+mn-cs"/>
              </a:rPr>
              <a:t>Property of Medial </a:t>
            </a:r>
            <a:r>
              <a:rPr kumimoji="0" lang="en-US" sz="1067" b="0" i="0" u="none" strike="noStrike" kern="1200" cap="none" spc="0" normalizeH="0" baseline="0" noProof="0" err="1">
                <a:ln>
                  <a:noFill/>
                </a:ln>
                <a:solidFill>
                  <a:srgbClr val="808080"/>
                </a:solidFill>
                <a:effectLst/>
                <a:uLnTx/>
                <a:uFillTx/>
                <a:latin typeface="Calibri"/>
                <a:ea typeface="+mn-ea"/>
                <a:cs typeface="+mn-cs"/>
              </a:rPr>
              <a:t>EarlySign</a:t>
            </a:r>
            <a:r>
              <a:rPr kumimoji="0" lang="en-US" sz="1067" b="0" i="0" u="none" strike="noStrike" kern="1200" cap="none" spc="0" normalizeH="0" baseline="0" noProof="0">
                <a:ln>
                  <a:noFill/>
                </a:ln>
                <a:solidFill>
                  <a:srgbClr val="808080"/>
                </a:solidFill>
                <a:effectLst/>
                <a:uLnTx/>
                <a:uFillTx/>
                <a:latin typeface="Calibri"/>
                <a:ea typeface="+mn-ea"/>
                <a:cs typeface="+mn-cs"/>
              </a:rPr>
              <a:t> – not for reproduction</a:t>
            </a:r>
          </a:p>
        </p:txBody>
      </p:sp>
      <p:sp>
        <p:nvSpPr>
          <p:cNvPr id="10" name="TextBox 9"/>
          <p:cNvSpPr txBox="1"/>
          <p:nvPr userDrawn="1"/>
        </p:nvSpPr>
        <p:spPr>
          <a:xfrm>
            <a:off x="5726320" y="6370396"/>
            <a:ext cx="739360"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fld id="{A3CD2AB8-1784-7B47-AE14-7B84D4633DD6}" type="slidenum">
              <a:rPr kumimoji="0" lang="en-US" sz="1600" b="0" i="0" u="none" strike="noStrike" kern="1200" cap="none" spc="0" normalizeH="0" baseline="0" noProof="0">
                <a:ln>
                  <a:noFill/>
                </a:ln>
                <a:solidFill>
                  <a:srgbClr val="808080"/>
                </a:solidFill>
                <a:effectLst/>
                <a:uLnTx/>
                <a:uFillTx/>
                <a:latin typeface="Calibri"/>
                <a:ea typeface="+mn-ea"/>
                <a:cs typeface="+mn-cs"/>
              </a:rPr>
              <a:pPr marL="0" marR="0" lvl="0" indent="0" algn="ctr" defTabSz="609585"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a:ln>
                <a:noFill/>
              </a:ln>
              <a:solidFill>
                <a:srgbClr val="808080"/>
              </a:solidFill>
              <a:effectLst/>
              <a:uLnTx/>
              <a:uFillTx/>
              <a:latin typeface="Calibri"/>
              <a:ea typeface="+mn-ea"/>
              <a:cs typeface="+mn-cs"/>
            </a:endParaRPr>
          </a:p>
        </p:txBody>
      </p:sp>
      <p:sp>
        <p:nvSpPr>
          <p:cNvPr id="16" name="Content Placeholder 2"/>
          <p:cNvSpPr>
            <a:spLocks noGrp="1"/>
          </p:cNvSpPr>
          <p:nvPr>
            <p:ph sz="half" idx="10"/>
          </p:nvPr>
        </p:nvSpPr>
        <p:spPr>
          <a:xfrm>
            <a:off x="2646572" y="2311039"/>
            <a:ext cx="2777152" cy="851533"/>
          </a:xfrm>
        </p:spPr>
        <p:txBody>
          <a:bodyPr>
            <a:noAutofit/>
          </a:bodyPr>
          <a:lstStyle>
            <a:lvl1pPr>
              <a:defRPr sz="4800">
                <a:solidFill>
                  <a:srgbClr val="FFFFFF"/>
                </a:solidFill>
              </a:defRPr>
            </a:lvl1pPr>
            <a:lvl2pPr marL="609585" indent="0">
              <a:buNone/>
              <a:defRPr sz="3200"/>
            </a:lvl2pPr>
            <a:lvl3pPr marL="1219170" indent="0">
              <a:buNone/>
              <a:defRPr sz="2667"/>
            </a:lvl3pPr>
            <a:lvl4pPr marL="1924752" indent="0">
              <a:buNone/>
              <a:defRPr sz="2400"/>
            </a:lvl4pPr>
            <a:lvl5pPr marL="2582335" indent="0">
              <a:buNone/>
              <a:defRPr sz="2400"/>
            </a:lvl5pPr>
            <a:lvl6pPr>
              <a:defRPr sz="2400"/>
            </a:lvl6pPr>
            <a:lvl7pPr>
              <a:defRPr sz="2400"/>
            </a:lvl7pPr>
            <a:lvl8pPr>
              <a:defRPr sz="2400"/>
            </a:lvl8pPr>
            <a:lvl9pPr>
              <a:defRPr sz="2400"/>
            </a:lvl9pPr>
          </a:lstStyle>
          <a:p>
            <a:pPr lvl="0"/>
            <a:r>
              <a:rPr lang="en-US"/>
              <a:t>Click to edit Master text styles</a:t>
            </a:r>
          </a:p>
        </p:txBody>
      </p:sp>
      <p:sp>
        <p:nvSpPr>
          <p:cNvPr id="17" name="Content Placeholder 2"/>
          <p:cNvSpPr>
            <a:spLocks noGrp="1"/>
          </p:cNvSpPr>
          <p:nvPr>
            <p:ph sz="half" idx="11"/>
          </p:nvPr>
        </p:nvSpPr>
        <p:spPr>
          <a:xfrm>
            <a:off x="2621651" y="3063606"/>
            <a:ext cx="2777152" cy="851533"/>
          </a:xfrm>
        </p:spPr>
        <p:txBody>
          <a:bodyPr>
            <a:noAutofit/>
          </a:bodyPr>
          <a:lstStyle>
            <a:lvl1pPr>
              <a:defRPr sz="2667">
                <a:solidFill>
                  <a:srgbClr val="FFFFFF"/>
                </a:solidFill>
              </a:defRPr>
            </a:lvl1pPr>
            <a:lvl2pPr marL="609585" indent="0">
              <a:buNone/>
              <a:defRPr sz="3200"/>
            </a:lvl2pPr>
            <a:lvl3pPr marL="1219170" indent="0">
              <a:buNone/>
              <a:defRPr sz="2667"/>
            </a:lvl3pPr>
            <a:lvl4pPr marL="1924752" indent="0">
              <a:buNone/>
              <a:defRPr sz="2400"/>
            </a:lvl4pPr>
            <a:lvl5pPr marL="2582335" indent="0">
              <a:buNone/>
              <a:defRPr sz="2400"/>
            </a:lvl5pPr>
            <a:lvl6pPr>
              <a:defRPr sz="2400"/>
            </a:lvl6pPr>
            <a:lvl7pPr>
              <a:defRPr sz="2400"/>
            </a:lvl7pPr>
            <a:lvl8pPr>
              <a:defRPr sz="2400"/>
            </a:lvl8pPr>
            <a:lvl9pPr>
              <a:defRPr sz="2400"/>
            </a:lvl9pPr>
          </a:lstStyle>
          <a:p>
            <a:pPr lvl="0"/>
            <a:r>
              <a:rPr lang="en-US"/>
              <a:t>Click to edit Master text styles</a:t>
            </a:r>
          </a:p>
        </p:txBody>
      </p:sp>
    </p:spTree>
    <p:extLst>
      <p:ext uri="{BB962C8B-B14F-4D97-AF65-F5344CB8AC3E}">
        <p14:creationId xmlns:p14="http://schemas.microsoft.com/office/powerpoint/2010/main" val="33889053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pic>
        <p:nvPicPr>
          <p:cNvPr id="8" name="Picture 7" descr="circle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550759" y="6648"/>
            <a:ext cx="1167588" cy="741475"/>
          </a:xfrm>
          <a:prstGeom prst="rect">
            <a:avLst/>
          </a:prstGeom>
        </p:spPr>
      </p:pic>
      <p:pic>
        <p:nvPicPr>
          <p:cNvPr id="9" name="Picture 8"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2" name="Title 1"/>
          <p:cNvSpPr>
            <a:spLocks noGrp="1"/>
          </p:cNvSpPr>
          <p:nvPr>
            <p:ph type="title"/>
          </p:nvPr>
        </p:nvSpPr>
        <p:spPr>
          <a:xfrm>
            <a:off x="963084" y="4406901"/>
            <a:ext cx="10363200" cy="913007"/>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12" name="Rectangle 11"/>
          <p:cNvSpPr/>
          <p:nvPr userDrawn="1"/>
        </p:nvSpPr>
        <p:spPr>
          <a:xfrm>
            <a:off x="386161" y="6416698"/>
            <a:ext cx="3046027" cy="256545"/>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a:ln>
                  <a:noFill/>
                </a:ln>
                <a:solidFill>
                  <a:srgbClr val="808080"/>
                </a:solidFill>
                <a:effectLst/>
                <a:uLnTx/>
                <a:uFillTx/>
                <a:latin typeface="Calibri"/>
                <a:ea typeface="+mn-ea"/>
                <a:cs typeface="+mn-cs"/>
              </a:rPr>
              <a:t>Property of Medial </a:t>
            </a:r>
            <a:r>
              <a:rPr kumimoji="0" lang="en-US" sz="1067" b="0" i="0" u="none" strike="noStrike" kern="1200" cap="none" spc="0" normalizeH="0" baseline="0" noProof="0" err="1">
                <a:ln>
                  <a:noFill/>
                </a:ln>
                <a:solidFill>
                  <a:srgbClr val="808080"/>
                </a:solidFill>
                <a:effectLst/>
                <a:uLnTx/>
                <a:uFillTx/>
                <a:latin typeface="Calibri"/>
                <a:ea typeface="+mn-ea"/>
                <a:cs typeface="+mn-cs"/>
              </a:rPr>
              <a:t>EarlySign</a:t>
            </a:r>
            <a:r>
              <a:rPr kumimoji="0" lang="en-US" sz="1067" b="0" i="0" u="none" strike="noStrike" kern="1200" cap="none" spc="0" normalizeH="0" baseline="0" noProof="0">
                <a:ln>
                  <a:noFill/>
                </a:ln>
                <a:solidFill>
                  <a:srgbClr val="808080"/>
                </a:solidFill>
                <a:effectLst/>
                <a:uLnTx/>
                <a:uFillTx/>
                <a:latin typeface="Calibri"/>
                <a:ea typeface="+mn-ea"/>
                <a:cs typeface="+mn-cs"/>
              </a:rPr>
              <a:t> – not for reproduction</a:t>
            </a:r>
          </a:p>
        </p:txBody>
      </p:sp>
      <p:sp>
        <p:nvSpPr>
          <p:cNvPr id="13" name="TextBox 12"/>
          <p:cNvSpPr txBox="1"/>
          <p:nvPr userDrawn="1"/>
        </p:nvSpPr>
        <p:spPr>
          <a:xfrm>
            <a:off x="5726320" y="6370396"/>
            <a:ext cx="739360"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fld id="{A3CD2AB8-1784-7B47-AE14-7B84D4633DD6}" type="slidenum">
              <a:rPr kumimoji="0" lang="en-US" sz="1600" b="0" i="0" u="none" strike="noStrike" kern="1200" cap="none" spc="0" normalizeH="0" baseline="0" noProof="0">
                <a:ln>
                  <a:noFill/>
                </a:ln>
                <a:solidFill>
                  <a:srgbClr val="808080"/>
                </a:solidFill>
                <a:effectLst/>
                <a:uLnTx/>
                <a:uFillTx/>
                <a:latin typeface="Calibri"/>
                <a:ea typeface="+mn-ea"/>
                <a:cs typeface="+mn-cs"/>
              </a:rPr>
              <a:pPr marL="0" marR="0" lvl="0" indent="0" algn="ctr" defTabSz="609585"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a:ln>
                <a:noFill/>
              </a:ln>
              <a:solidFill>
                <a:srgbClr val="808080"/>
              </a:solidFill>
              <a:effectLst/>
              <a:uLnTx/>
              <a:uFillTx/>
              <a:latin typeface="Calibri"/>
              <a:ea typeface="+mn-ea"/>
              <a:cs typeface="+mn-cs"/>
            </a:endParaRPr>
          </a:p>
        </p:txBody>
      </p:sp>
    </p:spTree>
    <p:extLst>
      <p:ext uri="{BB962C8B-B14F-4D97-AF65-F5344CB8AC3E}">
        <p14:creationId xmlns:p14="http://schemas.microsoft.com/office/powerpoint/2010/main" val="3085048212"/>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Rectangle 7"/>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descr="circle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550759" y="6648"/>
            <a:ext cx="1167588" cy="741475"/>
          </a:xfrm>
          <a:prstGeom prst="rect">
            <a:avLst/>
          </a:prstGeom>
        </p:spPr>
      </p:pic>
      <p:pic>
        <p:nvPicPr>
          <p:cNvPr id="10" name="Picture 9"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Rectangle 12"/>
          <p:cNvSpPr/>
          <p:nvPr userDrawn="1"/>
        </p:nvSpPr>
        <p:spPr>
          <a:xfrm>
            <a:off x="386161" y="6416698"/>
            <a:ext cx="3046027" cy="256545"/>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a:ln>
                  <a:noFill/>
                </a:ln>
                <a:solidFill>
                  <a:srgbClr val="808080"/>
                </a:solidFill>
                <a:effectLst/>
                <a:uLnTx/>
                <a:uFillTx/>
                <a:latin typeface="Calibri"/>
                <a:ea typeface="+mn-ea"/>
                <a:cs typeface="+mn-cs"/>
              </a:rPr>
              <a:t>Property of Medial </a:t>
            </a:r>
            <a:r>
              <a:rPr kumimoji="0" lang="en-US" sz="1067" b="0" i="0" u="none" strike="noStrike" kern="1200" cap="none" spc="0" normalizeH="0" baseline="0" noProof="0" err="1">
                <a:ln>
                  <a:noFill/>
                </a:ln>
                <a:solidFill>
                  <a:srgbClr val="808080"/>
                </a:solidFill>
                <a:effectLst/>
                <a:uLnTx/>
                <a:uFillTx/>
                <a:latin typeface="Calibri"/>
                <a:ea typeface="+mn-ea"/>
                <a:cs typeface="+mn-cs"/>
              </a:rPr>
              <a:t>EarlySign</a:t>
            </a:r>
            <a:r>
              <a:rPr kumimoji="0" lang="en-US" sz="1067" b="0" i="0" u="none" strike="noStrike" kern="1200" cap="none" spc="0" normalizeH="0" baseline="0" noProof="0">
                <a:ln>
                  <a:noFill/>
                </a:ln>
                <a:solidFill>
                  <a:srgbClr val="808080"/>
                </a:solidFill>
                <a:effectLst/>
                <a:uLnTx/>
                <a:uFillTx/>
                <a:latin typeface="Calibri"/>
                <a:ea typeface="+mn-ea"/>
                <a:cs typeface="+mn-cs"/>
              </a:rPr>
              <a:t> – not for reproduction</a:t>
            </a:r>
          </a:p>
        </p:txBody>
      </p:sp>
      <p:sp>
        <p:nvSpPr>
          <p:cNvPr id="14" name="TextBox 13"/>
          <p:cNvSpPr txBox="1"/>
          <p:nvPr userDrawn="1"/>
        </p:nvSpPr>
        <p:spPr>
          <a:xfrm>
            <a:off x="5726320" y="6370396"/>
            <a:ext cx="739360"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fld id="{A3CD2AB8-1784-7B47-AE14-7B84D4633DD6}" type="slidenum">
              <a:rPr kumimoji="0" lang="en-US" sz="1600" b="0" i="0" u="none" strike="noStrike" kern="1200" cap="none" spc="0" normalizeH="0" baseline="0" noProof="0">
                <a:ln>
                  <a:noFill/>
                </a:ln>
                <a:solidFill>
                  <a:srgbClr val="808080"/>
                </a:solidFill>
                <a:effectLst/>
                <a:uLnTx/>
                <a:uFillTx/>
                <a:latin typeface="Calibri"/>
                <a:ea typeface="+mn-ea"/>
                <a:cs typeface="+mn-cs"/>
              </a:rPr>
              <a:pPr marL="0" marR="0" lvl="0" indent="0" algn="ctr" defTabSz="609585"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a:ln>
                <a:noFill/>
              </a:ln>
              <a:solidFill>
                <a:srgbClr val="808080"/>
              </a:solidFill>
              <a:effectLst/>
              <a:uLnTx/>
              <a:uFillTx/>
              <a:latin typeface="Calibri"/>
              <a:ea typeface="+mn-ea"/>
              <a:cs typeface="+mn-cs"/>
            </a:endParaRPr>
          </a:p>
        </p:txBody>
      </p:sp>
    </p:spTree>
    <p:extLst>
      <p:ext uri="{BB962C8B-B14F-4D97-AF65-F5344CB8AC3E}">
        <p14:creationId xmlns:p14="http://schemas.microsoft.com/office/powerpoint/2010/main" val="99847389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Rectangle 9"/>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pic>
        <p:nvPicPr>
          <p:cNvPr id="11" name="Picture 10" descr="circle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550759" y="6648"/>
            <a:ext cx="1167588" cy="741475"/>
          </a:xfrm>
          <a:prstGeom prst="rect">
            <a:avLst/>
          </a:prstGeom>
        </p:spPr>
      </p:pic>
      <p:pic>
        <p:nvPicPr>
          <p:cNvPr id="12" name="Picture 11"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2" name="Title 1"/>
          <p:cNvSpPr>
            <a:spLocks noGrp="1"/>
          </p:cNvSpPr>
          <p:nvPr>
            <p:ph type="title"/>
          </p:nvPr>
        </p:nvSpPr>
        <p:spPr>
          <a:xfrm>
            <a:off x="609600" y="-4636"/>
            <a:ext cx="10972800" cy="666786"/>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p:cNvSpPr/>
          <p:nvPr userDrawn="1"/>
        </p:nvSpPr>
        <p:spPr>
          <a:xfrm>
            <a:off x="386161" y="6416698"/>
            <a:ext cx="3046027" cy="256545"/>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a:ln>
                  <a:noFill/>
                </a:ln>
                <a:solidFill>
                  <a:srgbClr val="808080"/>
                </a:solidFill>
                <a:effectLst/>
                <a:uLnTx/>
                <a:uFillTx/>
                <a:latin typeface="Calibri"/>
                <a:ea typeface="+mn-ea"/>
                <a:cs typeface="+mn-cs"/>
              </a:rPr>
              <a:t>Property of Medial </a:t>
            </a:r>
            <a:r>
              <a:rPr kumimoji="0" lang="en-US" sz="1067" b="0" i="0" u="none" strike="noStrike" kern="1200" cap="none" spc="0" normalizeH="0" baseline="0" noProof="0" err="1">
                <a:ln>
                  <a:noFill/>
                </a:ln>
                <a:solidFill>
                  <a:srgbClr val="808080"/>
                </a:solidFill>
                <a:effectLst/>
                <a:uLnTx/>
                <a:uFillTx/>
                <a:latin typeface="Calibri"/>
                <a:ea typeface="+mn-ea"/>
                <a:cs typeface="+mn-cs"/>
              </a:rPr>
              <a:t>EarlySign</a:t>
            </a:r>
            <a:r>
              <a:rPr kumimoji="0" lang="en-US" sz="1067" b="0" i="0" u="none" strike="noStrike" kern="1200" cap="none" spc="0" normalizeH="0" baseline="0" noProof="0">
                <a:ln>
                  <a:noFill/>
                </a:ln>
                <a:solidFill>
                  <a:srgbClr val="808080"/>
                </a:solidFill>
                <a:effectLst/>
                <a:uLnTx/>
                <a:uFillTx/>
                <a:latin typeface="Calibri"/>
                <a:ea typeface="+mn-ea"/>
                <a:cs typeface="+mn-cs"/>
              </a:rPr>
              <a:t> – not for reproduction</a:t>
            </a:r>
          </a:p>
        </p:txBody>
      </p:sp>
      <p:sp>
        <p:nvSpPr>
          <p:cNvPr id="16" name="TextBox 15"/>
          <p:cNvSpPr txBox="1"/>
          <p:nvPr userDrawn="1"/>
        </p:nvSpPr>
        <p:spPr>
          <a:xfrm>
            <a:off x="5726320" y="6370396"/>
            <a:ext cx="739360"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fld id="{A3CD2AB8-1784-7B47-AE14-7B84D4633DD6}" type="slidenum">
              <a:rPr kumimoji="0" lang="en-US" sz="1600" b="0" i="0" u="none" strike="noStrike" kern="1200" cap="none" spc="0" normalizeH="0" baseline="0" noProof="0">
                <a:ln>
                  <a:noFill/>
                </a:ln>
                <a:solidFill>
                  <a:srgbClr val="808080"/>
                </a:solidFill>
                <a:effectLst/>
                <a:uLnTx/>
                <a:uFillTx/>
                <a:latin typeface="Calibri"/>
                <a:ea typeface="+mn-ea"/>
                <a:cs typeface="+mn-cs"/>
              </a:rPr>
              <a:pPr marL="0" marR="0" lvl="0" indent="0" algn="ctr" defTabSz="609585"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a:ln>
                <a:noFill/>
              </a:ln>
              <a:solidFill>
                <a:srgbClr val="808080"/>
              </a:solidFill>
              <a:effectLst/>
              <a:uLnTx/>
              <a:uFillTx/>
              <a:latin typeface="Calibri"/>
              <a:ea typeface="+mn-ea"/>
              <a:cs typeface="+mn-cs"/>
            </a:endParaRPr>
          </a:p>
        </p:txBody>
      </p:sp>
    </p:spTree>
    <p:extLst>
      <p:ext uri="{BB962C8B-B14F-4D97-AF65-F5344CB8AC3E}">
        <p14:creationId xmlns:p14="http://schemas.microsoft.com/office/powerpoint/2010/main" val="42543227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7" name="Rectangle 6"/>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rtl="0"/>
            <a:endParaRPr lang="en-US" sz="2400">
              <a:solidFill>
                <a:prstClr val="white"/>
              </a:solidFill>
            </a:endParaRPr>
          </a:p>
        </p:txBody>
      </p:sp>
      <p:pic>
        <p:nvPicPr>
          <p:cNvPr id="8" name="Picture 7" descr="circle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550759" y="6648"/>
            <a:ext cx="1167588" cy="741475"/>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1" name="TextBox 10"/>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242030051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7" name="Rectangle 6"/>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pic>
        <p:nvPicPr>
          <p:cNvPr id="8" name="Picture 7" descr="circle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550759" y="6648"/>
            <a:ext cx="1167588" cy="741475"/>
          </a:xfrm>
          <a:prstGeom prst="rect">
            <a:avLst/>
          </a:prstGeom>
        </p:spPr>
      </p:pic>
      <p:pic>
        <p:nvPicPr>
          <p:cNvPr id="9" name="Picture 8"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11" name="Rectangle 10"/>
          <p:cNvSpPr/>
          <p:nvPr userDrawn="1"/>
        </p:nvSpPr>
        <p:spPr>
          <a:xfrm>
            <a:off x="386161" y="6416698"/>
            <a:ext cx="3046027" cy="256545"/>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a:ln>
                  <a:noFill/>
                </a:ln>
                <a:solidFill>
                  <a:srgbClr val="808080"/>
                </a:solidFill>
                <a:effectLst/>
                <a:uLnTx/>
                <a:uFillTx/>
                <a:latin typeface="Calibri"/>
                <a:ea typeface="+mn-ea"/>
                <a:cs typeface="+mn-cs"/>
              </a:rPr>
              <a:t>Property of Medial </a:t>
            </a:r>
            <a:r>
              <a:rPr kumimoji="0" lang="en-US" sz="1067" b="0" i="0" u="none" strike="noStrike" kern="1200" cap="none" spc="0" normalizeH="0" baseline="0" noProof="0" err="1">
                <a:ln>
                  <a:noFill/>
                </a:ln>
                <a:solidFill>
                  <a:srgbClr val="808080"/>
                </a:solidFill>
                <a:effectLst/>
                <a:uLnTx/>
                <a:uFillTx/>
                <a:latin typeface="Calibri"/>
                <a:ea typeface="+mn-ea"/>
                <a:cs typeface="+mn-cs"/>
              </a:rPr>
              <a:t>EarlySign</a:t>
            </a:r>
            <a:r>
              <a:rPr kumimoji="0" lang="en-US" sz="1067" b="0" i="0" u="none" strike="noStrike" kern="1200" cap="none" spc="0" normalizeH="0" baseline="0" noProof="0">
                <a:ln>
                  <a:noFill/>
                </a:ln>
                <a:solidFill>
                  <a:srgbClr val="808080"/>
                </a:solidFill>
                <a:effectLst/>
                <a:uLnTx/>
                <a:uFillTx/>
                <a:latin typeface="Calibri"/>
                <a:ea typeface="+mn-ea"/>
                <a:cs typeface="+mn-cs"/>
              </a:rPr>
              <a:t> – not for reproduction</a:t>
            </a:r>
          </a:p>
        </p:txBody>
      </p:sp>
      <p:sp>
        <p:nvSpPr>
          <p:cNvPr id="12" name="TextBox 11"/>
          <p:cNvSpPr txBox="1"/>
          <p:nvPr userDrawn="1"/>
        </p:nvSpPr>
        <p:spPr>
          <a:xfrm>
            <a:off x="5726320" y="6370396"/>
            <a:ext cx="739360"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fld id="{A3CD2AB8-1784-7B47-AE14-7B84D4633DD6}" type="slidenum">
              <a:rPr kumimoji="0" lang="en-US" sz="1600" b="0" i="0" u="none" strike="noStrike" kern="1200" cap="none" spc="0" normalizeH="0" baseline="0" noProof="0">
                <a:ln>
                  <a:noFill/>
                </a:ln>
                <a:solidFill>
                  <a:srgbClr val="808080"/>
                </a:solidFill>
                <a:effectLst/>
                <a:uLnTx/>
                <a:uFillTx/>
                <a:latin typeface="Calibri"/>
                <a:ea typeface="+mn-ea"/>
                <a:cs typeface="+mn-cs"/>
              </a:rPr>
              <a:pPr marL="0" marR="0" lvl="0" indent="0" algn="ctr" defTabSz="609585"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a:ln>
                <a:noFill/>
              </a:ln>
              <a:solidFill>
                <a:srgbClr val="808080"/>
              </a:solidFill>
              <a:effectLst/>
              <a:uLnTx/>
              <a:uFillTx/>
              <a:latin typeface="Calibri"/>
              <a:ea typeface="+mn-ea"/>
              <a:cs typeface="+mn-cs"/>
            </a:endParaRPr>
          </a:p>
        </p:txBody>
      </p:sp>
    </p:spTree>
    <p:extLst>
      <p:ext uri="{BB962C8B-B14F-4D97-AF65-F5344CB8AC3E}">
        <p14:creationId xmlns:p14="http://schemas.microsoft.com/office/powerpoint/2010/main" val="138043627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408983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pic>
        <p:nvPicPr>
          <p:cNvPr id="3" name="Picture 2" descr="thanks1.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372533"/>
            <a:ext cx="2821461" cy="4307251"/>
          </a:xfrm>
          <a:prstGeom prst="rect">
            <a:avLst/>
          </a:prstGeom>
        </p:spPr>
      </p:pic>
      <p:pic>
        <p:nvPicPr>
          <p:cNvPr id="4" name="Picture 3" descr="thanks2.jp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04827" y="1546332"/>
            <a:ext cx="3041735" cy="3045629"/>
          </a:xfrm>
          <a:prstGeom prst="rect">
            <a:avLst/>
          </a:prstGeom>
        </p:spPr>
      </p:pic>
      <p:pic>
        <p:nvPicPr>
          <p:cNvPr id="6" name="Picture 5" descr="log.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308987" y="5647057"/>
            <a:ext cx="1286904" cy="815999"/>
          </a:xfrm>
          <a:prstGeom prst="rect">
            <a:avLst/>
          </a:prstGeom>
        </p:spPr>
      </p:pic>
      <p:sp>
        <p:nvSpPr>
          <p:cNvPr id="8" name="Rectangle 7"/>
          <p:cNvSpPr/>
          <p:nvPr userDrawn="1"/>
        </p:nvSpPr>
        <p:spPr>
          <a:xfrm>
            <a:off x="386161" y="6416698"/>
            <a:ext cx="3046027" cy="256545"/>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a:ln>
                  <a:noFill/>
                </a:ln>
                <a:solidFill>
                  <a:srgbClr val="808080"/>
                </a:solidFill>
                <a:effectLst/>
                <a:uLnTx/>
                <a:uFillTx/>
                <a:latin typeface="Calibri"/>
                <a:ea typeface="+mn-ea"/>
                <a:cs typeface="+mn-cs"/>
              </a:rPr>
              <a:t>Property of Medial </a:t>
            </a:r>
            <a:r>
              <a:rPr kumimoji="0" lang="en-US" sz="1067" b="0" i="0" u="none" strike="noStrike" kern="1200" cap="none" spc="0" normalizeH="0" baseline="0" noProof="0" err="1">
                <a:ln>
                  <a:noFill/>
                </a:ln>
                <a:solidFill>
                  <a:srgbClr val="808080"/>
                </a:solidFill>
                <a:effectLst/>
                <a:uLnTx/>
                <a:uFillTx/>
                <a:latin typeface="Calibri"/>
                <a:ea typeface="+mn-ea"/>
                <a:cs typeface="+mn-cs"/>
              </a:rPr>
              <a:t>EarlySign</a:t>
            </a:r>
            <a:r>
              <a:rPr kumimoji="0" lang="en-US" sz="1067" b="0" i="0" u="none" strike="noStrike" kern="1200" cap="none" spc="0" normalizeH="0" baseline="0" noProof="0">
                <a:ln>
                  <a:noFill/>
                </a:ln>
                <a:solidFill>
                  <a:srgbClr val="808080"/>
                </a:solidFill>
                <a:effectLst/>
                <a:uLnTx/>
                <a:uFillTx/>
                <a:latin typeface="Calibri"/>
                <a:ea typeface="+mn-ea"/>
                <a:cs typeface="+mn-cs"/>
              </a:rPr>
              <a:t> – not for reproduction</a:t>
            </a:r>
          </a:p>
        </p:txBody>
      </p:sp>
      <p:sp>
        <p:nvSpPr>
          <p:cNvPr id="9" name="TextBox 8"/>
          <p:cNvSpPr txBox="1"/>
          <p:nvPr userDrawn="1"/>
        </p:nvSpPr>
        <p:spPr>
          <a:xfrm>
            <a:off x="5726320" y="6370396"/>
            <a:ext cx="739360"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fld id="{A3CD2AB8-1784-7B47-AE14-7B84D4633DD6}" type="slidenum">
              <a:rPr kumimoji="0" lang="en-US" sz="1600" b="0" i="0" u="none" strike="noStrike" kern="1200" cap="none" spc="0" normalizeH="0" baseline="0" noProof="0">
                <a:ln>
                  <a:noFill/>
                </a:ln>
                <a:solidFill>
                  <a:srgbClr val="808080"/>
                </a:solidFill>
                <a:effectLst/>
                <a:uLnTx/>
                <a:uFillTx/>
                <a:latin typeface="Calibri"/>
                <a:ea typeface="+mn-ea"/>
                <a:cs typeface="+mn-cs"/>
              </a:rPr>
              <a:pPr marL="0" marR="0" lvl="0" indent="0" algn="ctr" defTabSz="609585"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a:ln>
                <a:noFill/>
              </a:ln>
              <a:solidFill>
                <a:srgbClr val="808080"/>
              </a:solidFill>
              <a:effectLst/>
              <a:uLnTx/>
              <a:uFillTx/>
              <a:latin typeface="Calibri"/>
              <a:ea typeface="+mn-ea"/>
              <a:cs typeface="+mn-cs"/>
            </a:endParaRPr>
          </a:p>
        </p:txBody>
      </p:sp>
    </p:spTree>
    <p:extLst>
      <p:ext uri="{BB962C8B-B14F-4D97-AF65-F5344CB8AC3E}">
        <p14:creationId xmlns:p14="http://schemas.microsoft.com/office/powerpoint/2010/main" val="259350797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521901"/>
            <a:ext cx="4011084" cy="913199"/>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pic>
        <p:nvPicPr>
          <p:cNvPr id="10" name="Picture 9" descr="lo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8" name="Rectangle 7"/>
          <p:cNvSpPr/>
          <p:nvPr userDrawn="1"/>
        </p:nvSpPr>
        <p:spPr>
          <a:xfrm>
            <a:off x="386161" y="6416698"/>
            <a:ext cx="3046027" cy="256545"/>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a:ln>
                  <a:noFill/>
                </a:ln>
                <a:solidFill>
                  <a:srgbClr val="808080"/>
                </a:solidFill>
                <a:effectLst/>
                <a:uLnTx/>
                <a:uFillTx/>
                <a:latin typeface="Calibri"/>
                <a:ea typeface="+mn-ea"/>
                <a:cs typeface="+mn-cs"/>
              </a:rPr>
              <a:t>Property of Medial </a:t>
            </a:r>
            <a:r>
              <a:rPr kumimoji="0" lang="en-US" sz="1067" b="0" i="0" u="none" strike="noStrike" kern="1200" cap="none" spc="0" normalizeH="0" baseline="0" noProof="0" err="1">
                <a:ln>
                  <a:noFill/>
                </a:ln>
                <a:solidFill>
                  <a:srgbClr val="808080"/>
                </a:solidFill>
                <a:effectLst/>
                <a:uLnTx/>
                <a:uFillTx/>
                <a:latin typeface="Calibri"/>
                <a:ea typeface="+mn-ea"/>
                <a:cs typeface="+mn-cs"/>
              </a:rPr>
              <a:t>EarlySign</a:t>
            </a:r>
            <a:r>
              <a:rPr kumimoji="0" lang="en-US" sz="1067" b="0" i="0" u="none" strike="noStrike" kern="1200" cap="none" spc="0" normalizeH="0" baseline="0" noProof="0">
                <a:ln>
                  <a:noFill/>
                </a:ln>
                <a:solidFill>
                  <a:srgbClr val="808080"/>
                </a:solidFill>
                <a:effectLst/>
                <a:uLnTx/>
                <a:uFillTx/>
                <a:latin typeface="Calibri"/>
                <a:ea typeface="+mn-ea"/>
                <a:cs typeface="+mn-cs"/>
              </a:rPr>
              <a:t> – not for reproduction</a:t>
            </a:r>
          </a:p>
        </p:txBody>
      </p:sp>
      <p:sp>
        <p:nvSpPr>
          <p:cNvPr id="9" name="TextBox 8"/>
          <p:cNvSpPr txBox="1"/>
          <p:nvPr userDrawn="1"/>
        </p:nvSpPr>
        <p:spPr>
          <a:xfrm>
            <a:off x="5726320" y="6370396"/>
            <a:ext cx="739360"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fld id="{A3CD2AB8-1784-7B47-AE14-7B84D4633DD6}" type="slidenum">
              <a:rPr kumimoji="0" lang="en-US" sz="1600" b="0" i="0" u="none" strike="noStrike" kern="1200" cap="none" spc="0" normalizeH="0" baseline="0" noProof="0">
                <a:ln>
                  <a:noFill/>
                </a:ln>
                <a:solidFill>
                  <a:srgbClr val="808080"/>
                </a:solidFill>
                <a:effectLst/>
                <a:uLnTx/>
                <a:uFillTx/>
                <a:latin typeface="Calibri"/>
                <a:ea typeface="+mn-ea"/>
                <a:cs typeface="+mn-cs"/>
              </a:rPr>
              <a:pPr marL="0" marR="0" lvl="0" indent="0" algn="ctr" defTabSz="609585"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a:ln>
                <a:noFill/>
              </a:ln>
              <a:solidFill>
                <a:srgbClr val="808080"/>
              </a:solidFill>
              <a:effectLst/>
              <a:uLnTx/>
              <a:uFillTx/>
              <a:latin typeface="Calibri"/>
              <a:ea typeface="+mn-ea"/>
              <a:cs typeface="+mn-cs"/>
            </a:endParaRPr>
          </a:p>
        </p:txBody>
      </p:sp>
    </p:spTree>
    <p:extLst>
      <p:ext uri="{BB962C8B-B14F-4D97-AF65-F5344CB8AC3E}">
        <p14:creationId xmlns:p14="http://schemas.microsoft.com/office/powerpoint/2010/main" val="394893001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descr="circle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550759" y="6648"/>
            <a:ext cx="1167588" cy="741475"/>
          </a:xfrm>
          <a:prstGeom prst="rect">
            <a:avLst/>
          </a:prstGeom>
        </p:spPr>
      </p:pic>
      <p:sp>
        <p:nvSpPr>
          <p:cNvPr id="2" name="Title 1"/>
          <p:cNvSpPr>
            <a:spLocks noGrp="1"/>
          </p:cNvSpPr>
          <p:nvPr>
            <p:ph type="title"/>
          </p:nvPr>
        </p:nvSpPr>
        <p:spPr>
          <a:xfrm>
            <a:off x="2389717" y="4864573"/>
            <a:ext cx="7315200" cy="502766"/>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748122"/>
            <a:ext cx="7315200" cy="3979452"/>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pic>
        <p:nvPicPr>
          <p:cNvPr id="10" name="Picture 9"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13" name="Rectangle 12"/>
          <p:cNvSpPr/>
          <p:nvPr userDrawn="1"/>
        </p:nvSpPr>
        <p:spPr>
          <a:xfrm>
            <a:off x="386161" y="6416698"/>
            <a:ext cx="3046027" cy="256545"/>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a:ln>
                  <a:noFill/>
                </a:ln>
                <a:solidFill>
                  <a:srgbClr val="808080"/>
                </a:solidFill>
                <a:effectLst/>
                <a:uLnTx/>
                <a:uFillTx/>
                <a:latin typeface="Calibri"/>
                <a:ea typeface="+mn-ea"/>
                <a:cs typeface="+mn-cs"/>
              </a:rPr>
              <a:t>Property of Medial </a:t>
            </a:r>
            <a:r>
              <a:rPr kumimoji="0" lang="en-US" sz="1067" b="0" i="0" u="none" strike="noStrike" kern="1200" cap="none" spc="0" normalizeH="0" baseline="0" noProof="0" err="1">
                <a:ln>
                  <a:noFill/>
                </a:ln>
                <a:solidFill>
                  <a:srgbClr val="808080"/>
                </a:solidFill>
                <a:effectLst/>
                <a:uLnTx/>
                <a:uFillTx/>
                <a:latin typeface="Calibri"/>
                <a:ea typeface="+mn-ea"/>
                <a:cs typeface="+mn-cs"/>
              </a:rPr>
              <a:t>EarlySign</a:t>
            </a:r>
            <a:r>
              <a:rPr kumimoji="0" lang="en-US" sz="1067" b="0" i="0" u="none" strike="noStrike" kern="1200" cap="none" spc="0" normalizeH="0" baseline="0" noProof="0">
                <a:ln>
                  <a:noFill/>
                </a:ln>
                <a:solidFill>
                  <a:srgbClr val="808080"/>
                </a:solidFill>
                <a:effectLst/>
                <a:uLnTx/>
                <a:uFillTx/>
                <a:latin typeface="Calibri"/>
                <a:ea typeface="+mn-ea"/>
                <a:cs typeface="+mn-cs"/>
              </a:rPr>
              <a:t> – not for reproduction</a:t>
            </a:r>
          </a:p>
        </p:txBody>
      </p:sp>
      <p:sp>
        <p:nvSpPr>
          <p:cNvPr id="14" name="TextBox 13"/>
          <p:cNvSpPr txBox="1"/>
          <p:nvPr userDrawn="1"/>
        </p:nvSpPr>
        <p:spPr>
          <a:xfrm>
            <a:off x="5726320" y="6370396"/>
            <a:ext cx="739360"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fld id="{A3CD2AB8-1784-7B47-AE14-7B84D4633DD6}" type="slidenum">
              <a:rPr kumimoji="0" lang="en-US" sz="1600" b="0" i="0" u="none" strike="noStrike" kern="1200" cap="none" spc="0" normalizeH="0" baseline="0" noProof="0">
                <a:ln>
                  <a:noFill/>
                </a:ln>
                <a:solidFill>
                  <a:srgbClr val="808080"/>
                </a:solidFill>
                <a:effectLst/>
                <a:uLnTx/>
                <a:uFillTx/>
                <a:latin typeface="Calibri"/>
                <a:ea typeface="+mn-ea"/>
                <a:cs typeface="+mn-cs"/>
              </a:rPr>
              <a:pPr marL="0" marR="0" lvl="0" indent="0" algn="ctr" defTabSz="609585"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a:ln>
                <a:noFill/>
              </a:ln>
              <a:solidFill>
                <a:srgbClr val="808080"/>
              </a:solidFill>
              <a:effectLst/>
              <a:uLnTx/>
              <a:uFillTx/>
              <a:latin typeface="Calibri"/>
              <a:ea typeface="+mn-ea"/>
              <a:cs typeface="+mn-cs"/>
            </a:endParaRPr>
          </a:p>
        </p:txBody>
      </p:sp>
    </p:spTree>
    <p:extLst>
      <p:ext uri="{BB962C8B-B14F-4D97-AF65-F5344CB8AC3E}">
        <p14:creationId xmlns:p14="http://schemas.microsoft.com/office/powerpoint/2010/main" val="51592881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7" name="Rectangle 6"/>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pic>
        <p:nvPicPr>
          <p:cNvPr id="8" name="Picture 7" descr="circle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550759" y="6648"/>
            <a:ext cx="1167588" cy="741475"/>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p:cNvSpPr/>
          <p:nvPr userDrawn="1"/>
        </p:nvSpPr>
        <p:spPr>
          <a:xfrm>
            <a:off x="386161" y="6416698"/>
            <a:ext cx="3046027" cy="256545"/>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a:ln>
                  <a:noFill/>
                </a:ln>
                <a:solidFill>
                  <a:srgbClr val="808080"/>
                </a:solidFill>
                <a:effectLst/>
                <a:uLnTx/>
                <a:uFillTx/>
                <a:latin typeface="Calibri"/>
                <a:ea typeface="+mn-ea"/>
                <a:cs typeface="+mn-cs"/>
              </a:rPr>
              <a:t>Property of Medial </a:t>
            </a:r>
            <a:r>
              <a:rPr kumimoji="0" lang="en-US" sz="1067" b="0" i="0" u="none" strike="noStrike" kern="1200" cap="none" spc="0" normalizeH="0" baseline="0" noProof="0" err="1">
                <a:ln>
                  <a:noFill/>
                </a:ln>
                <a:solidFill>
                  <a:srgbClr val="808080"/>
                </a:solidFill>
                <a:effectLst/>
                <a:uLnTx/>
                <a:uFillTx/>
                <a:latin typeface="Calibri"/>
                <a:ea typeface="+mn-ea"/>
                <a:cs typeface="+mn-cs"/>
              </a:rPr>
              <a:t>EarlySign</a:t>
            </a:r>
            <a:r>
              <a:rPr kumimoji="0" lang="en-US" sz="1067" b="0" i="0" u="none" strike="noStrike" kern="1200" cap="none" spc="0" normalizeH="0" baseline="0" noProof="0">
                <a:ln>
                  <a:noFill/>
                </a:ln>
                <a:solidFill>
                  <a:srgbClr val="808080"/>
                </a:solidFill>
                <a:effectLst/>
                <a:uLnTx/>
                <a:uFillTx/>
                <a:latin typeface="Calibri"/>
                <a:ea typeface="+mn-ea"/>
                <a:cs typeface="+mn-cs"/>
              </a:rPr>
              <a:t> – not for reproduction</a:t>
            </a:r>
          </a:p>
        </p:txBody>
      </p:sp>
      <p:sp>
        <p:nvSpPr>
          <p:cNvPr id="11" name="TextBox 10"/>
          <p:cNvSpPr txBox="1"/>
          <p:nvPr userDrawn="1"/>
        </p:nvSpPr>
        <p:spPr>
          <a:xfrm>
            <a:off x="5726320" y="6370396"/>
            <a:ext cx="739360"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fld id="{A3CD2AB8-1784-7B47-AE14-7B84D4633DD6}" type="slidenum">
              <a:rPr kumimoji="0" lang="en-US" sz="1600" b="0" i="0" u="none" strike="noStrike" kern="1200" cap="none" spc="0" normalizeH="0" baseline="0" noProof="0">
                <a:ln>
                  <a:noFill/>
                </a:ln>
                <a:solidFill>
                  <a:srgbClr val="808080"/>
                </a:solidFill>
                <a:effectLst/>
                <a:uLnTx/>
                <a:uFillTx/>
                <a:latin typeface="Calibri"/>
                <a:ea typeface="+mn-ea"/>
                <a:cs typeface="+mn-cs"/>
              </a:rPr>
              <a:pPr marL="0" marR="0" lvl="0" indent="0" algn="ctr" defTabSz="609585"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a:ln>
                <a:noFill/>
              </a:ln>
              <a:solidFill>
                <a:srgbClr val="808080"/>
              </a:solidFill>
              <a:effectLst/>
              <a:uLnTx/>
              <a:uFillTx/>
              <a:latin typeface="Calibri"/>
              <a:ea typeface="+mn-ea"/>
              <a:cs typeface="+mn-cs"/>
            </a:endParaRPr>
          </a:p>
        </p:txBody>
      </p:sp>
    </p:spTree>
    <p:extLst>
      <p:ext uri="{BB962C8B-B14F-4D97-AF65-F5344CB8AC3E}">
        <p14:creationId xmlns:p14="http://schemas.microsoft.com/office/powerpoint/2010/main" val="314196826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44015" y="206375"/>
            <a:ext cx="1333570" cy="43878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06375"/>
            <a:ext cx="8026400" cy="43878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descr="lo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7" name="Rectangle 6"/>
          <p:cNvSpPr/>
          <p:nvPr userDrawn="1"/>
        </p:nvSpPr>
        <p:spPr>
          <a:xfrm>
            <a:off x="386161" y="6416698"/>
            <a:ext cx="3046027" cy="256545"/>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a:ln>
                  <a:noFill/>
                </a:ln>
                <a:solidFill>
                  <a:srgbClr val="808080"/>
                </a:solidFill>
                <a:effectLst/>
                <a:uLnTx/>
                <a:uFillTx/>
                <a:latin typeface="Calibri"/>
                <a:ea typeface="+mn-ea"/>
                <a:cs typeface="+mn-cs"/>
              </a:rPr>
              <a:t>Property of Medial </a:t>
            </a:r>
            <a:r>
              <a:rPr kumimoji="0" lang="en-US" sz="1067" b="0" i="0" u="none" strike="noStrike" kern="1200" cap="none" spc="0" normalizeH="0" baseline="0" noProof="0" err="1">
                <a:ln>
                  <a:noFill/>
                </a:ln>
                <a:solidFill>
                  <a:srgbClr val="808080"/>
                </a:solidFill>
                <a:effectLst/>
                <a:uLnTx/>
                <a:uFillTx/>
                <a:latin typeface="Calibri"/>
                <a:ea typeface="+mn-ea"/>
                <a:cs typeface="+mn-cs"/>
              </a:rPr>
              <a:t>EarlySign</a:t>
            </a:r>
            <a:r>
              <a:rPr kumimoji="0" lang="en-US" sz="1067" b="0" i="0" u="none" strike="noStrike" kern="1200" cap="none" spc="0" normalizeH="0" baseline="0" noProof="0">
                <a:ln>
                  <a:noFill/>
                </a:ln>
                <a:solidFill>
                  <a:srgbClr val="808080"/>
                </a:solidFill>
                <a:effectLst/>
                <a:uLnTx/>
                <a:uFillTx/>
                <a:latin typeface="Calibri"/>
                <a:ea typeface="+mn-ea"/>
                <a:cs typeface="+mn-cs"/>
              </a:rPr>
              <a:t> – not for reproduction</a:t>
            </a:r>
          </a:p>
        </p:txBody>
      </p:sp>
      <p:sp>
        <p:nvSpPr>
          <p:cNvPr id="8" name="TextBox 7"/>
          <p:cNvSpPr txBox="1"/>
          <p:nvPr userDrawn="1"/>
        </p:nvSpPr>
        <p:spPr>
          <a:xfrm>
            <a:off x="5726320" y="6370396"/>
            <a:ext cx="739360"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fld id="{A3CD2AB8-1784-7B47-AE14-7B84D4633DD6}" type="slidenum">
              <a:rPr kumimoji="0" lang="en-US" sz="1600" b="0" i="0" u="none" strike="noStrike" kern="1200" cap="none" spc="0" normalizeH="0" baseline="0" noProof="0">
                <a:ln>
                  <a:noFill/>
                </a:ln>
                <a:solidFill>
                  <a:srgbClr val="808080"/>
                </a:solidFill>
                <a:effectLst/>
                <a:uLnTx/>
                <a:uFillTx/>
                <a:latin typeface="Calibri"/>
                <a:ea typeface="+mn-ea"/>
                <a:cs typeface="+mn-cs"/>
              </a:rPr>
              <a:pPr marL="0" marR="0" lvl="0" indent="0" algn="ctr" defTabSz="609585"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a:ln>
                <a:noFill/>
              </a:ln>
              <a:solidFill>
                <a:srgbClr val="808080"/>
              </a:solidFill>
              <a:effectLst/>
              <a:uLnTx/>
              <a:uFillTx/>
              <a:latin typeface="Calibri"/>
              <a:ea typeface="+mn-ea"/>
              <a:cs typeface="+mn-cs"/>
            </a:endParaRPr>
          </a:p>
        </p:txBody>
      </p:sp>
    </p:spTree>
    <p:extLst>
      <p:ext uri="{BB962C8B-B14F-4D97-AF65-F5344CB8AC3E}">
        <p14:creationId xmlns:p14="http://schemas.microsoft.com/office/powerpoint/2010/main" val="181129692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6742570"/>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p:cSld name="5_Title Slide">
    <p:spTree>
      <p:nvGrpSpPr>
        <p:cNvPr id="1" name=""/>
        <p:cNvGrpSpPr/>
        <p:nvPr/>
      </p:nvGrpSpPr>
      <p:grpSpPr>
        <a:xfrm>
          <a:off x="0" y="0"/>
          <a:ext cx="0" cy="0"/>
          <a:chOff x="0" y="0"/>
          <a:chExt cx="0" cy="0"/>
        </a:xfrm>
      </p:grpSpPr>
      <p:pic>
        <p:nvPicPr>
          <p:cNvPr id="7" name="Picture 6" descr="3.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9113" y="1721189"/>
            <a:ext cx="3415623" cy="3415623"/>
          </a:xfrm>
          <a:prstGeom prst="rect">
            <a:avLst/>
          </a:prstGeom>
        </p:spPr>
      </p:pic>
      <p:sp>
        <p:nvSpPr>
          <p:cNvPr id="2" name="Title 1"/>
          <p:cNvSpPr>
            <a:spLocks noGrp="1"/>
          </p:cNvSpPr>
          <p:nvPr>
            <p:ph type="ctrTitle"/>
          </p:nvPr>
        </p:nvSpPr>
        <p:spPr>
          <a:xfrm>
            <a:off x="6096000" y="2237672"/>
            <a:ext cx="5963376" cy="666786"/>
          </a:xfrm>
        </p:spPr>
        <p:txBody>
          <a:bodyPr wrap="square">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6096000" y="3441421"/>
            <a:ext cx="5963376" cy="502766"/>
          </a:xfrm>
        </p:spPr>
        <p:txBody>
          <a:bodyPr wrap="square">
            <a:spAutoFit/>
          </a:bodyPr>
          <a:lstStyle>
            <a:lvl1pPr marL="0" indent="0" algn="l">
              <a:buNone/>
              <a:defRPr sz="2667">
                <a:solidFill>
                  <a:srgbClr val="000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6" name="Picture 5" descr="lo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13240" y="6191251"/>
            <a:ext cx="672000" cy="426100"/>
          </a:xfrm>
          <a:prstGeom prst="rect">
            <a:avLst/>
          </a:prstGeom>
        </p:spPr>
      </p:pic>
      <p:sp>
        <p:nvSpPr>
          <p:cNvPr id="9" name="Rectangle 8"/>
          <p:cNvSpPr/>
          <p:nvPr/>
        </p:nvSpPr>
        <p:spPr>
          <a:xfrm>
            <a:off x="386160" y="6416698"/>
            <a:ext cx="2627642" cy="256545"/>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a:ln>
                  <a:noFill/>
                </a:ln>
                <a:solidFill>
                  <a:srgbClr val="808080"/>
                </a:solidFill>
                <a:effectLst/>
                <a:uLnTx/>
                <a:uFillTx/>
                <a:latin typeface="Calibri"/>
                <a:ea typeface="+mn-ea"/>
                <a:cs typeface="+mn-cs"/>
              </a:rPr>
              <a:t>Internal, confidential – not for reproduction</a:t>
            </a:r>
          </a:p>
        </p:txBody>
      </p:sp>
      <p:sp>
        <p:nvSpPr>
          <p:cNvPr id="10" name="TextBox 9"/>
          <p:cNvSpPr txBox="1"/>
          <p:nvPr/>
        </p:nvSpPr>
        <p:spPr>
          <a:xfrm>
            <a:off x="5726320" y="6370396"/>
            <a:ext cx="739360"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fld id="{A3CD2AB8-1784-7B47-AE14-7B84D4633DD6}" type="slidenum">
              <a:rPr kumimoji="0" lang="en-US" sz="1600" b="0" i="0" u="none" strike="noStrike" kern="1200" cap="none" spc="0" normalizeH="0" baseline="0" noProof="0">
                <a:ln>
                  <a:noFill/>
                </a:ln>
                <a:solidFill>
                  <a:srgbClr val="808080"/>
                </a:solidFill>
                <a:effectLst/>
                <a:uLnTx/>
                <a:uFillTx/>
                <a:latin typeface="Calibri"/>
                <a:ea typeface="+mn-ea"/>
                <a:cs typeface="+mn-cs"/>
              </a:rPr>
              <a:pPr marL="0" marR="0" lvl="0" indent="0" algn="ctr" defTabSz="609585"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a:ln>
                <a:noFill/>
              </a:ln>
              <a:solidFill>
                <a:srgbClr val="808080"/>
              </a:solidFill>
              <a:effectLst/>
              <a:uLnTx/>
              <a:uFillTx/>
              <a:latin typeface="Calibri"/>
              <a:ea typeface="+mn-ea"/>
              <a:cs typeface="+mn-cs"/>
            </a:endParaRPr>
          </a:p>
        </p:txBody>
      </p:sp>
      <p:sp>
        <p:nvSpPr>
          <p:cNvPr id="16" name="Content Placeholder 2"/>
          <p:cNvSpPr>
            <a:spLocks noGrp="1"/>
          </p:cNvSpPr>
          <p:nvPr>
            <p:ph sz="half" idx="10"/>
          </p:nvPr>
        </p:nvSpPr>
        <p:spPr>
          <a:xfrm>
            <a:off x="1677164" y="2190074"/>
            <a:ext cx="2777152" cy="851533"/>
          </a:xfrm>
        </p:spPr>
        <p:txBody>
          <a:bodyPr>
            <a:noAutofit/>
          </a:bodyPr>
          <a:lstStyle>
            <a:lvl1pPr>
              <a:defRPr sz="4800">
                <a:solidFill>
                  <a:srgbClr val="FFFFFF"/>
                </a:solidFill>
              </a:defRPr>
            </a:lvl1pPr>
            <a:lvl2pPr marL="609585" indent="0">
              <a:buNone/>
              <a:defRPr sz="3200"/>
            </a:lvl2pPr>
            <a:lvl3pPr marL="1219170" indent="0">
              <a:buNone/>
              <a:defRPr sz="2667"/>
            </a:lvl3pPr>
            <a:lvl4pPr marL="1924752" indent="0">
              <a:buNone/>
              <a:defRPr sz="2400"/>
            </a:lvl4pPr>
            <a:lvl5pPr marL="2582335" indent="0">
              <a:buNone/>
              <a:defRPr sz="2400"/>
            </a:lvl5pPr>
            <a:lvl6pPr>
              <a:defRPr sz="2400"/>
            </a:lvl6pPr>
            <a:lvl7pPr>
              <a:defRPr sz="2400"/>
            </a:lvl7pPr>
            <a:lvl8pPr>
              <a:defRPr sz="2400"/>
            </a:lvl8pPr>
            <a:lvl9pPr>
              <a:defRPr sz="2400"/>
            </a:lvl9pPr>
          </a:lstStyle>
          <a:p>
            <a:pPr lvl="0"/>
            <a:r>
              <a:rPr lang="en-US"/>
              <a:t>Click to edit Master text styles</a:t>
            </a:r>
          </a:p>
        </p:txBody>
      </p:sp>
      <p:sp>
        <p:nvSpPr>
          <p:cNvPr id="17" name="Content Placeholder 2"/>
          <p:cNvSpPr>
            <a:spLocks noGrp="1"/>
          </p:cNvSpPr>
          <p:nvPr>
            <p:ph sz="half" idx="11"/>
          </p:nvPr>
        </p:nvSpPr>
        <p:spPr>
          <a:xfrm>
            <a:off x="1676899" y="3136623"/>
            <a:ext cx="2777152" cy="851533"/>
          </a:xfrm>
        </p:spPr>
        <p:txBody>
          <a:bodyPr>
            <a:noAutofit/>
          </a:bodyPr>
          <a:lstStyle>
            <a:lvl1pPr>
              <a:defRPr sz="2667">
                <a:solidFill>
                  <a:srgbClr val="FFFFFF"/>
                </a:solidFill>
              </a:defRPr>
            </a:lvl1pPr>
            <a:lvl2pPr marL="609585" indent="0">
              <a:buNone/>
              <a:defRPr sz="3200"/>
            </a:lvl2pPr>
            <a:lvl3pPr marL="1219170" indent="0">
              <a:buNone/>
              <a:defRPr sz="2667"/>
            </a:lvl3pPr>
            <a:lvl4pPr marL="1924752" indent="0">
              <a:buNone/>
              <a:defRPr sz="2400"/>
            </a:lvl4pPr>
            <a:lvl5pPr marL="2582335" indent="0">
              <a:buNone/>
              <a:defRPr sz="2400"/>
            </a:lvl5pPr>
            <a:lvl6pPr>
              <a:defRPr sz="2400"/>
            </a:lvl6pPr>
            <a:lvl7pPr>
              <a:defRPr sz="2400"/>
            </a:lvl7pPr>
            <a:lvl8pPr>
              <a:defRPr sz="2400"/>
            </a:lvl8pPr>
            <a:lvl9pPr>
              <a:defRPr sz="2400"/>
            </a:lvl9pPr>
          </a:lstStyle>
          <a:p>
            <a:pPr lvl="0"/>
            <a:r>
              <a:rPr lang="en-US"/>
              <a:t>Click to edit Master text styles</a:t>
            </a:r>
          </a:p>
        </p:txBody>
      </p:sp>
      <p:pic>
        <p:nvPicPr>
          <p:cNvPr id="11" name="Picture 10" descr="3.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49113" y="1721189"/>
            <a:ext cx="3415623" cy="3415623"/>
          </a:xfrm>
          <a:prstGeom prst="rect">
            <a:avLst/>
          </a:prstGeom>
        </p:spPr>
      </p:pic>
      <p:pic>
        <p:nvPicPr>
          <p:cNvPr id="12" name="Picture 11" descr="log.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13240" y="6191251"/>
            <a:ext cx="672000" cy="426100"/>
          </a:xfrm>
          <a:prstGeom prst="rect">
            <a:avLst/>
          </a:prstGeom>
        </p:spPr>
      </p:pic>
      <p:sp>
        <p:nvSpPr>
          <p:cNvPr id="13" name="Rectangle 12"/>
          <p:cNvSpPr/>
          <p:nvPr userDrawn="1"/>
        </p:nvSpPr>
        <p:spPr>
          <a:xfrm>
            <a:off x="386160" y="6416698"/>
            <a:ext cx="2627642" cy="256545"/>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a:ln>
                  <a:noFill/>
                </a:ln>
                <a:solidFill>
                  <a:srgbClr val="808080"/>
                </a:solidFill>
                <a:effectLst/>
                <a:uLnTx/>
                <a:uFillTx/>
                <a:latin typeface="Calibri"/>
                <a:ea typeface="+mn-ea"/>
                <a:cs typeface="+mn-cs"/>
              </a:rPr>
              <a:t>Internal, confidential – not for reproduction</a:t>
            </a:r>
          </a:p>
        </p:txBody>
      </p:sp>
      <p:sp>
        <p:nvSpPr>
          <p:cNvPr id="14" name="TextBox 13"/>
          <p:cNvSpPr txBox="1"/>
          <p:nvPr userDrawn="1"/>
        </p:nvSpPr>
        <p:spPr>
          <a:xfrm>
            <a:off x="5726320" y="6370396"/>
            <a:ext cx="739360"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fld id="{A3CD2AB8-1784-7B47-AE14-7B84D4633DD6}" type="slidenum">
              <a:rPr kumimoji="0" lang="en-US" sz="1600" b="0" i="0" u="none" strike="noStrike" kern="1200" cap="none" spc="0" normalizeH="0" baseline="0" noProof="0">
                <a:ln>
                  <a:noFill/>
                </a:ln>
                <a:solidFill>
                  <a:srgbClr val="808080"/>
                </a:solidFill>
                <a:effectLst/>
                <a:uLnTx/>
                <a:uFillTx/>
                <a:latin typeface="Calibri"/>
                <a:ea typeface="+mn-ea"/>
                <a:cs typeface="+mn-cs"/>
              </a:rPr>
              <a:pPr marL="0" marR="0" lvl="0" indent="0" algn="ctr" defTabSz="609585"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a:ln>
                <a:noFill/>
              </a:ln>
              <a:solidFill>
                <a:srgbClr val="808080"/>
              </a:solidFill>
              <a:effectLst/>
              <a:uLnTx/>
              <a:uFillTx/>
              <a:latin typeface="Calibri"/>
              <a:ea typeface="+mn-ea"/>
              <a:cs typeface="+mn-cs"/>
            </a:endParaRPr>
          </a:p>
        </p:txBody>
      </p:sp>
    </p:spTree>
    <p:extLst>
      <p:ext uri="{BB962C8B-B14F-4D97-AF65-F5344CB8AC3E}">
        <p14:creationId xmlns:p14="http://schemas.microsoft.com/office/powerpoint/2010/main" val="133754105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63411" y="3277287"/>
            <a:ext cx="10363200" cy="666336"/>
          </a:xfrm>
        </p:spPr>
        <p:txBody>
          <a:bodyPr>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363411" y="3981128"/>
            <a:ext cx="10363200" cy="502317"/>
          </a:xfrm>
        </p:spPr>
        <p:txBody>
          <a:bodyPr wrap="square">
            <a:spAutoFit/>
          </a:bodyPr>
          <a:lstStyle>
            <a:lvl1pPr marL="0" indent="0" algn="l">
              <a:buNone/>
              <a:defRPr sz="2664">
                <a:solidFill>
                  <a:srgbClr val="000000"/>
                </a:solidFill>
              </a:defRPr>
            </a:lvl1pPr>
            <a:lvl2pPr marL="608990" indent="0" algn="ctr">
              <a:buNone/>
              <a:defRPr>
                <a:solidFill>
                  <a:schemeClr val="tx1">
                    <a:tint val="75000"/>
                  </a:schemeClr>
                </a:solidFill>
              </a:defRPr>
            </a:lvl2pPr>
            <a:lvl3pPr marL="1217981" indent="0" algn="ctr">
              <a:buNone/>
              <a:defRPr>
                <a:solidFill>
                  <a:schemeClr val="tx1">
                    <a:tint val="75000"/>
                  </a:schemeClr>
                </a:solidFill>
              </a:defRPr>
            </a:lvl3pPr>
            <a:lvl4pPr marL="1826971" indent="0" algn="ctr">
              <a:buNone/>
              <a:defRPr>
                <a:solidFill>
                  <a:schemeClr val="tx1">
                    <a:tint val="75000"/>
                  </a:schemeClr>
                </a:solidFill>
              </a:defRPr>
            </a:lvl4pPr>
            <a:lvl5pPr marL="2435962" indent="0" algn="ctr">
              <a:buNone/>
              <a:defRPr>
                <a:solidFill>
                  <a:schemeClr val="tx1">
                    <a:tint val="75000"/>
                  </a:schemeClr>
                </a:solidFill>
              </a:defRPr>
            </a:lvl5pPr>
            <a:lvl6pPr marL="3044952" indent="0" algn="ctr">
              <a:buNone/>
              <a:defRPr>
                <a:solidFill>
                  <a:schemeClr val="tx1">
                    <a:tint val="75000"/>
                  </a:schemeClr>
                </a:solidFill>
              </a:defRPr>
            </a:lvl6pPr>
            <a:lvl7pPr marL="3653942" indent="0" algn="ctr">
              <a:buNone/>
              <a:defRPr>
                <a:solidFill>
                  <a:schemeClr val="tx1">
                    <a:tint val="75000"/>
                  </a:schemeClr>
                </a:solidFill>
              </a:defRPr>
            </a:lvl7pPr>
            <a:lvl8pPr marL="4262933" indent="0" algn="ctr">
              <a:buNone/>
              <a:defRPr>
                <a:solidFill>
                  <a:schemeClr val="tx1">
                    <a:tint val="75000"/>
                  </a:schemeClr>
                </a:solidFill>
              </a:defRPr>
            </a:lvl8pPr>
            <a:lvl9pPr marL="4871923" indent="0" algn="ctr">
              <a:buNone/>
              <a:defRPr>
                <a:solidFill>
                  <a:schemeClr val="tx1">
                    <a:tint val="75000"/>
                  </a:schemeClr>
                </a:solidFill>
              </a:defRPr>
            </a:lvl9pPr>
          </a:lstStyle>
          <a:p>
            <a:r>
              <a:rPr lang="en-US"/>
              <a:t>Click to edit Master subtitle style</a:t>
            </a:r>
          </a:p>
        </p:txBody>
      </p:sp>
      <p:pic>
        <p:nvPicPr>
          <p:cNvPr id="9" name="Picture 8" descr="top.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3048000"/>
          </a:xfrm>
          <a:prstGeom prst="rect">
            <a:avLst/>
          </a:prstGeom>
        </p:spPr>
      </p:pic>
      <p:pic>
        <p:nvPicPr>
          <p:cNvPr id="12" name="Picture 11" descr="log.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81862" y="5694404"/>
            <a:ext cx="1455575" cy="922947"/>
          </a:xfrm>
          <a:prstGeom prst="rect">
            <a:avLst/>
          </a:prstGeom>
        </p:spPr>
      </p:pic>
      <p:sp>
        <p:nvSpPr>
          <p:cNvPr id="15" name="Rectangle 14"/>
          <p:cNvSpPr/>
          <p:nvPr userDrawn="1"/>
        </p:nvSpPr>
        <p:spPr>
          <a:xfrm>
            <a:off x="386160" y="6420116"/>
            <a:ext cx="2624436" cy="256352"/>
          </a:xfrm>
          <a:prstGeom prst="rect">
            <a:avLst/>
          </a:prstGeom>
        </p:spPr>
        <p:txBody>
          <a:bodyPr wrap="none">
            <a:spAutoFit/>
          </a:bodyPr>
          <a:lstStyle/>
          <a:p>
            <a:r>
              <a:rPr lang="en-US" sz="1066">
                <a:solidFill>
                  <a:srgbClr val="808080"/>
                </a:solidFill>
              </a:rPr>
              <a:t>Internal, confidential – not for reproduction</a:t>
            </a:r>
          </a:p>
        </p:txBody>
      </p:sp>
      <p:sp>
        <p:nvSpPr>
          <p:cNvPr id="16" name="TextBox 15"/>
          <p:cNvSpPr txBox="1"/>
          <p:nvPr userDrawn="1"/>
        </p:nvSpPr>
        <p:spPr>
          <a:xfrm>
            <a:off x="5726320" y="6420116"/>
            <a:ext cx="739360" cy="256352"/>
          </a:xfrm>
          <a:prstGeom prst="rect">
            <a:avLst/>
          </a:prstGeom>
          <a:noFill/>
        </p:spPr>
        <p:txBody>
          <a:bodyPr wrap="square" rtlCol="0">
            <a:spAutoFit/>
          </a:bodyPr>
          <a:lstStyle/>
          <a:p>
            <a:pPr algn="ctr"/>
            <a:fld id="{A3CD2AB8-1784-7B47-AE14-7B84D4633DD6}" type="slidenum">
              <a:rPr lang="en-US" sz="1066" smtClean="0">
                <a:solidFill>
                  <a:srgbClr val="808080"/>
                </a:solidFill>
              </a:rPr>
              <a:pPr algn="ctr"/>
              <a:t>‹#›</a:t>
            </a:fld>
            <a:endParaRPr lang="en-US" sz="1066">
              <a:solidFill>
                <a:srgbClr val="808080"/>
              </a:solidFill>
            </a:endParaRPr>
          </a:p>
        </p:txBody>
      </p:sp>
    </p:spTree>
    <p:extLst>
      <p:ext uri="{BB962C8B-B14F-4D97-AF65-F5344CB8AC3E}">
        <p14:creationId xmlns:p14="http://schemas.microsoft.com/office/powerpoint/2010/main" val="120872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44015" y="206375"/>
            <a:ext cx="1333570" cy="43878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06375"/>
            <a:ext cx="8026400" cy="43878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descr="lo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7" name="Rectangle 6"/>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8" name="TextBox 7"/>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2892116632"/>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797">
              <a:solidFill>
                <a:prstClr val="white"/>
              </a:solidFill>
            </a:endParaRPr>
          </a:p>
        </p:txBody>
      </p:sp>
      <p:pic>
        <p:nvPicPr>
          <p:cNvPr id="8" name="Picture 7" descr="circles.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550759" y="6648"/>
            <a:ext cx="1167588" cy="741475"/>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descr="log.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13240" y="6094746"/>
            <a:ext cx="824197" cy="522605"/>
          </a:xfrm>
          <a:prstGeom prst="rect">
            <a:avLst/>
          </a:prstGeom>
        </p:spPr>
      </p:pic>
      <p:sp>
        <p:nvSpPr>
          <p:cNvPr id="11" name="Rectangle 10"/>
          <p:cNvSpPr/>
          <p:nvPr userDrawn="1"/>
        </p:nvSpPr>
        <p:spPr>
          <a:xfrm>
            <a:off x="386160" y="6420116"/>
            <a:ext cx="2624436" cy="256352"/>
          </a:xfrm>
          <a:prstGeom prst="rect">
            <a:avLst/>
          </a:prstGeom>
        </p:spPr>
        <p:txBody>
          <a:bodyPr wrap="none">
            <a:spAutoFit/>
          </a:bodyPr>
          <a:lstStyle/>
          <a:p>
            <a:r>
              <a:rPr lang="en-US" sz="1066">
                <a:solidFill>
                  <a:srgbClr val="808080"/>
                </a:solidFill>
              </a:rPr>
              <a:t>Internal, confidential – not for reproduction</a:t>
            </a:r>
          </a:p>
        </p:txBody>
      </p:sp>
      <p:sp>
        <p:nvSpPr>
          <p:cNvPr id="14" name="TextBox 13"/>
          <p:cNvSpPr txBox="1"/>
          <p:nvPr userDrawn="1"/>
        </p:nvSpPr>
        <p:spPr>
          <a:xfrm>
            <a:off x="5726320" y="6420116"/>
            <a:ext cx="739360" cy="256352"/>
          </a:xfrm>
          <a:prstGeom prst="rect">
            <a:avLst/>
          </a:prstGeom>
          <a:noFill/>
        </p:spPr>
        <p:txBody>
          <a:bodyPr wrap="square" rtlCol="0">
            <a:spAutoFit/>
          </a:bodyPr>
          <a:lstStyle/>
          <a:p>
            <a:pPr algn="ctr"/>
            <a:fld id="{A3CD2AB8-1784-7B47-AE14-7B84D4633DD6}" type="slidenum">
              <a:rPr lang="en-US" sz="1066" smtClean="0">
                <a:solidFill>
                  <a:srgbClr val="808080"/>
                </a:solidFill>
              </a:rPr>
              <a:pPr algn="ctr"/>
              <a:t>‹#›</a:t>
            </a:fld>
            <a:endParaRPr lang="en-US" sz="1066">
              <a:solidFill>
                <a:srgbClr val="808080"/>
              </a:solidFill>
            </a:endParaRPr>
          </a:p>
        </p:txBody>
      </p:sp>
      <p:sp>
        <p:nvSpPr>
          <p:cNvPr id="9" name="Rectangle 8">
            <a:extLst>
              <a:ext uri="{FF2B5EF4-FFF2-40B4-BE49-F238E27FC236}">
                <a16:creationId xmlns:a16="http://schemas.microsoft.com/office/drawing/2014/main" id="{CBD91FB7-90B7-49FF-845D-4E96AF6C74D2}"/>
              </a:ext>
            </a:extLst>
          </p:cNvPr>
          <p:cNvSpPr/>
          <p:nvPr userDrawn="1"/>
        </p:nvSpPr>
        <p:spPr>
          <a:xfrm>
            <a:off x="9574694" y="6414769"/>
            <a:ext cx="1242648" cy="230832"/>
          </a:xfrm>
          <a:prstGeom prst="rect">
            <a:avLst/>
          </a:prstGeom>
        </p:spPr>
        <p:txBody>
          <a:bodyPr wrap="none">
            <a:spAutoFit/>
          </a:bodyPr>
          <a:lstStyle/>
          <a:p>
            <a:r>
              <a:rPr lang="en-US" sz="900">
                <a:effectLst/>
                <a:latin typeface="Calibri" panose="020F0502020204030204" pitchFamily="34" charset="0"/>
                <a:ea typeface="Calibri" panose="020F0502020204030204" pitchFamily="34" charset="0"/>
              </a:rPr>
              <a:t>MKG -14-01-29, Rev. A</a:t>
            </a:r>
            <a:endParaRPr lang="en-US" sz="900"/>
          </a:p>
        </p:txBody>
      </p:sp>
    </p:spTree>
    <p:extLst>
      <p:ext uri="{BB962C8B-B14F-4D97-AF65-F5344CB8AC3E}">
        <p14:creationId xmlns:p14="http://schemas.microsoft.com/office/powerpoint/2010/main" val="173897855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6160" y="12782"/>
            <a:ext cx="10796400" cy="6270234"/>
          </a:xfrm>
        </p:spPr>
        <p:txBody>
          <a:bodyPr>
            <a:normAutofit/>
          </a:bodyPr>
          <a:lstStyle>
            <a:lvl1pPr>
              <a:defRPr sz="2664"/>
            </a:lvl1pPr>
            <a:lvl2pPr>
              <a:defRPr sz="2398"/>
            </a:lvl2pPr>
            <a:lvl3pPr>
              <a:defRPr sz="2131"/>
            </a:lvl3pPr>
            <a:lvl4pPr>
              <a:defRPr sz="1865"/>
            </a:lvl4pPr>
            <a:lvl5pPr>
              <a:defRPr sz="18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log.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13240" y="6094746"/>
            <a:ext cx="824197" cy="522605"/>
          </a:xfrm>
          <a:prstGeom prst="rect">
            <a:avLst/>
          </a:prstGeom>
        </p:spPr>
      </p:pic>
      <p:sp>
        <p:nvSpPr>
          <p:cNvPr id="10" name="Rectangle 9"/>
          <p:cNvSpPr/>
          <p:nvPr userDrawn="1"/>
        </p:nvSpPr>
        <p:spPr>
          <a:xfrm>
            <a:off x="386160" y="6420116"/>
            <a:ext cx="2624436" cy="256352"/>
          </a:xfrm>
          <a:prstGeom prst="rect">
            <a:avLst/>
          </a:prstGeom>
        </p:spPr>
        <p:txBody>
          <a:bodyPr wrap="none">
            <a:spAutoFit/>
          </a:bodyPr>
          <a:lstStyle/>
          <a:p>
            <a:r>
              <a:rPr lang="en-US" sz="1066">
                <a:solidFill>
                  <a:srgbClr val="808080"/>
                </a:solidFill>
              </a:rPr>
              <a:t>Internal, confidential – not for reproduction</a:t>
            </a:r>
          </a:p>
        </p:txBody>
      </p:sp>
      <p:sp>
        <p:nvSpPr>
          <p:cNvPr id="11" name="TextBox 10"/>
          <p:cNvSpPr txBox="1"/>
          <p:nvPr userDrawn="1"/>
        </p:nvSpPr>
        <p:spPr>
          <a:xfrm>
            <a:off x="5726320" y="6420116"/>
            <a:ext cx="739360" cy="256352"/>
          </a:xfrm>
          <a:prstGeom prst="rect">
            <a:avLst/>
          </a:prstGeom>
          <a:noFill/>
        </p:spPr>
        <p:txBody>
          <a:bodyPr wrap="square" rtlCol="0">
            <a:spAutoFit/>
          </a:bodyPr>
          <a:lstStyle/>
          <a:p>
            <a:pPr algn="ctr"/>
            <a:fld id="{A3CD2AB8-1784-7B47-AE14-7B84D4633DD6}" type="slidenum">
              <a:rPr lang="en-US" sz="1066" smtClean="0">
                <a:solidFill>
                  <a:srgbClr val="808080"/>
                </a:solidFill>
              </a:rPr>
              <a:pPr algn="ctr"/>
              <a:t>‹#›</a:t>
            </a:fld>
            <a:endParaRPr lang="en-US" sz="1066">
              <a:solidFill>
                <a:srgbClr val="808080"/>
              </a:solidFill>
            </a:endParaRPr>
          </a:p>
        </p:txBody>
      </p:sp>
    </p:spTree>
    <p:extLst>
      <p:ext uri="{BB962C8B-B14F-4D97-AF65-F5344CB8AC3E}">
        <p14:creationId xmlns:p14="http://schemas.microsoft.com/office/powerpoint/2010/main" val="3727794078"/>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502455" y="1537063"/>
            <a:ext cx="5963376" cy="666336"/>
          </a:xfrm>
        </p:spPr>
        <p:txBody>
          <a:bodyPr wrap="square">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5502455" y="2240904"/>
            <a:ext cx="5963376" cy="502317"/>
          </a:xfrm>
        </p:spPr>
        <p:txBody>
          <a:bodyPr wrap="square">
            <a:spAutoFit/>
          </a:bodyPr>
          <a:lstStyle>
            <a:lvl1pPr marL="0" indent="0" algn="l">
              <a:buNone/>
              <a:defRPr sz="2664">
                <a:solidFill>
                  <a:srgbClr val="000000"/>
                </a:solidFill>
              </a:defRPr>
            </a:lvl1pPr>
            <a:lvl2pPr marL="608990" indent="0" algn="ctr">
              <a:buNone/>
              <a:defRPr>
                <a:solidFill>
                  <a:schemeClr val="tx1">
                    <a:tint val="75000"/>
                  </a:schemeClr>
                </a:solidFill>
              </a:defRPr>
            </a:lvl2pPr>
            <a:lvl3pPr marL="1217981" indent="0" algn="ctr">
              <a:buNone/>
              <a:defRPr>
                <a:solidFill>
                  <a:schemeClr val="tx1">
                    <a:tint val="75000"/>
                  </a:schemeClr>
                </a:solidFill>
              </a:defRPr>
            </a:lvl3pPr>
            <a:lvl4pPr marL="1826971" indent="0" algn="ctr">
              <a:buNone/>
              <a:defRPr>
                <a:solidFill>
                  <a:schemeClr val="tx1">
                    <a:tint val="75000"/>
                  </a:schemeClr>
                </a:solidFill>
              </a:defRPr>
            </a:lvl4pPr>
            <a:lvl5pPr marL="2435962" indent="0" algn="ctr">
              <a:buNone/>
              <a:defRPr>
                <a:solidFill>
                  <a:schemeClr val="tx1">
                    <a:tint val="75000"/>
                  </a:schemeClr>
                </a:solidFill>
              </a:defRPr>
            </a:lvl5pPr>
            <a:lvl6pPr marL="3044952" indent="0" algn="ctr">
              <a:buNone/>
              <a:defRPr>
                <a:solidFill>
                  <a:schemeClr val="tx1">
                    <a:tint val="75000"/>
                  </a:schemeClr>
                </a:solidFill>
              </a:defRPr>
            </a:lvl6pPr>
            <a:lvl7pPr marL="3653942" indent="0" algn="ctr">
              <a:buNone/>
              <a:defRPr>
                <a:solidFill>
                  <a:schemeClr val="tx1">
                    <a:tint val="75000"/>
                  </a:schemeClr>
                </a:solidFill>
              </a:defRPr>
            </a:lvl7pPr>
            <a:lvl8pPr marL="4262933" indent="0" algn="ctr">
              <a:buNone/>
              <a:defRPr>
                <a:solidFill>
                  <a:schemeClr val="tx1">
                    <a:tint val="75000"/>
                  </a:schemeClr>
                </a:solidFill>
              </a:defRPr>
            </a:lvl8pPr>
            <a:lvl9pPr marL="4871923" indent="0" algn="ctr">
              <a:buNone/>
              <a:defRPr>
                <a:solidFill>
                  <a:schemeClr val="tx1">
                    <a:tint val="75000"/>
                  </a:schemeClr>
                </a:solidFill>
              </a:defRPr>
            </a:lvl9pPr>
          </a:lstStyle>
          <a:p>
            <a:r>
              <a:rPr lang="en-US"/>
              <a:t>Click to edit Master subtitle style</a:t>
            </a:r>
          </a:p>
        </p:txBody>
      </p:sp>
      <p:pic>
        <p:nvPicPr>
          <p:cNvPr id="5" name="Picture 4" descr="sid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269844"/>
            <a:ext cx="5279725" cy="3359825"/>
          </a:xfrm>
          <a:prstGeom prst="rect">
            <a:avLst/>
          </a:prstGeom>
        </p:spPr>
      </p:pic>
      <p:pic>
        <p:nvPicPr>
          <p:cNvPr id="12" name="Picture 11" descr="log.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13240" y="6094746"/>
            <a:ext cx="824197" cy="522605"/>
          </a:xfrm>
          <a:prstGeom prst="rect">
            <a:avLst/>
          </a:prstGeom>
        </p:spPr>
      </p:pic>
      <p:sp>
        <p:nvSpPr>
          <p:cNvPr id="15" name="Rectangle 14"/>
          <p:cNvSpPr/>
          <p:nvPr userDrawn="1"/>
        </p:nvSpPr>
        <p:spPr>
          <a:xfrm>
            <a:off x="386160" y="6420116"/>
            <a:ext cx="2624436" cy="256352"/>
          </a:xfrm>
          <a:prstGeom prst="rect">
            <a:avLst/>
          </a:prstGeom>
        </p:spPr>
        <p:txBody>
          <a:bodyPr wrap="none">
            <a:spAutoFit/>
          </a:bodyPr>
          <a:lstStyle/>
          <a:p>
            <a:r>
              <a:rPr lang="en-US" sz="1066">
                <a:solidFill>
                  <a:srgbClr val="808080"/>
                </a:solidFill>
              </a:rPr>
              <a:t>Internal, confidential – not for reproduction</a:t>
            </a:r>
          </a:p>
        </p:txBody>
      </p:sp>
      <p:sp>
        <p:nvSpPr>
          <p:cNvPr id="16" name="TextBox 15"/>
          <p:cNvSpPr txBox="1"/>
          <p:nvPr userDrawn="1"/>
        </p:nvSpPr>
        <p:spPr>
          <a:xfrm>
            <a:off x="5726320" y="6420116"/>
            <a:ext cx="739360" cy="256352"/>
          </a:xfrm>
          <a:prstGeom prst="rect">
            <a:avLst/>
          </a:prstGeom>
          <a:noFill/>
        </p:spPr>
        <p:txBody>
          <a:bodyPr wrap="square" rtlCol="0">
            <a:spAutoFit/>
          </a:bodyPr>
          <a:lstStyle/>
          <a:p>
            <a:pPr algn="ctr"/>
            <a:fld id="{A3CD2AB8-1784-7B47-AE14-7B84D4633DD6}" type="slidenum">
              <a:rPr lang="en-US" sz="1066" smtClean="0">
                <a:solidFill>
                  <a:srgbClr val="808080"/>
                </a:solidFill>
              </a:rPr>
              <a:pPr algn="ctr"/>
              <a:t>‹#›</a:t>
            </a:fld>
            <a:endParaRPr lang="en-US" sz="1066">
              <a:solidFill>
                <a:srgbClr val="808080"/>
              </a:solidFill>
            </a:endParaRPr>
          </a:p>
        </p:txBody>
      </p:sp>
    </p:spTree>
    <p:extLst>
      <p:ext uri="{BB962C8B-B14F-4D97-AF65-F5344CB8AC3E}">
        <p14:creationId xmlns:p14="http://schemas.microsoft.com/office/powerpoint/2010/main" val="405896541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pic>
        <p:nvPicPr>
          <p:cNvPr id="11" name="Picture 10" descr="1.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025497" y="0"/>
            <a:ext cx="4381500" cy="6858000"/>
          </a:xfrm>
          <a:prstGeom prst="rect">
            <a:avLst/>
          </a:prstGeom>
        </p:spPr>
      </p:pic>
      <p:sp>
        <p:nvSpPr>
          <p:cNvPr id="2" name="Title 1"/>
          <p:cNvSpPr>
            <a:spLocks noGrp="1"/>
          </p:cNvSpPr>
          <p:nvPr>
            <p:ph type="ctrTitle"/>
          </p:nvPr>
        </p:nvSpPr>
        <p:spPr>
          <a:xfrm>
            <a:off x="5800588" y="2657920"/>
            <a:ext cx="5963376" cy="666336"/>
          </a:xfrm>
        </p:spPr>
        <p:txBody>
          <a:bodyPr wrap="square">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5800588" y="3361760"/>
            <a:ext cx="5963376" cy="502317"/>
          </a:xfrm>
        </p:spPr>
        <p:txBody>
          <a:bodyPr wrap="square">
            <a:spAutoFit/>
          </a:bodyPr>
          <a:lstStyle>
            <a:lvl1pPr marL="0" indent="0" algn="l">
              <a:buNone/>
              <a:defRPr sz="2664">
                <a:solidFill>
                  <a:srgbClr val="000000"/>
                </a:solidFill>
              </a:defRPr>
            </a:lvl1pPr>
            <a:lvl2pPr marL="608990" indent="0" algn="ctr">
              <a:buNone/>
              <a:defRPr>
                <a:solidFill>
                  <a:schemeClr val="tx1">
                    <a:tint val="75000"/>
                  </a:schemeClr>
                </a:solidFill>
              </a:defRPr>
            </a:lvl2pPr>
            <a:lvl3pPr marL="1217981" indent="0" algn="ctr">
              <a:buNone/>
              <a:defRPr>
                <a:solidFill>
                  <a:schemeClr val="tx1">
                    <a:tint val="75000"/>
                  </a:schemeClr>
                </a:solidFill>
              </a:defRPr>
            </a:lvl3pPr>
            <a:lvl4pPr marL="1826971" indent="0" algn="ctr">
              <a:buNone/>
              <a:defRPr>
                <a:solidFill>
                  <a:schemeClr val="tx1">
                    <a:tint val="75000"/>
                  </a:schemeClr>
                </a:solidFill>
              </a:defRPr>
            </a:lvl4pPr>
            <a:lvl5pPr marL="2435962" indent="0" algn="ctr">
              <a:buNone/>
              <a:defRPr>
                <a:solidFill>
                  <a:schemeClr val="tx1">
                    <a:tint val="75000"/>
                  </a:schemeClr>
                </a:solidFill>
              </a:defRPr>
            </a:lvl5pPr>
            <a:lvl6pPr marL="3044952" indent="0" algn="ctr">
              <a:buNone/>
              <a:defRPr>
                <a:solidFill>
                  <a:schemeClr val="tx1">
                    <a:tint val="75000"/>
                  </a:schemeClr>
                </a:solidFill>
              </a:defRPr>
            </a:lvl6pPr>
            <a:lvl7pPr marL="3653942" indent="0" algn="ctr">
              <a:buNone/>
              <a:defRPr>
                <a:solidFill>
                  <a:schemeClr val="tx1">
                    <a:tint val="75000"/>
                  </a:schemeClr>
                </a:solidFill>
              </a:defRPr>
            </a:lvl7pPr>
            <a:lvl8pPr marL="4262933" indent="0" algn="ctr">
              <a:buNone/>
              <a:defRPr>
                <a:solidFill>
                  <a:schemeClr val="tx1">
                    <a:tint val="75000"/>
                  </a:schemeClr>
                </a:solidFill>
              </a:defRPr>
            </a:lvl8pPr>
            <a:lvl9pPr marL="4871923" indent="0" algn="ctr">
              <a:buNone/>
              <a:defRPr>
                <a:solidFill>
                  <a:schemeClr val="tx1">
                    <a:tint val="75000"/>
                  </a:schemeClr>
                </a:solidFill>
              </a:defRPr>
            </a:lvl9pPr>
          </a:lstStyle>
          <a:p>
            <a:r>
              <a:rPr lang="en-US"/>
              <a:t>Click to edit Master subtitle style</a:t>
            </a:r>
          </a:p>
        </p:txBody>
      </p:sp>
      <p:pic>
        <p:nvPicPr>
          <p:cNvPr id="8" name="Picture 7" descr="log.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13240" y="6094746"/>
            <a:ext cx="824197" cy="522605"/>
          </a:xfrm>
          <a:prstGeom prst="rect">
            <a:avLst/>
          </a:prstGeom>
        </p:spPr>
      </p:pic>
      <p:sp>
        <p:nvSpPr>
          <p:cNvPr id="12" name="Rectangle 11"/>
          <p:cNvSpPr/>
          <p:nvPr userDrawn="1"/>
        </p:nvSpPr>
        <p:spPr>
          <a:xfrm>
            <a:off x="386160" y="6420116"/>
            <a:ext cx="2624436" cy="256352"/>
          </a:xfrm>
          <a:prstGeom prst="rect">
            <a:avLst/>
          </a:prstGeom>
        </p:spPr>
        <p:txBody>
          <a:bodyPr wrap="none">
            <a:spAutoFit/>
          </a:bodyPr>
          <a:lstStyle/>
          <a:p>
            <a:r>
              <a:rPr lang="en-US" sz="1066">
                <a:solidFill>
                  <a:srgbClr val="808080"/>
                </a:solidFill>
              </a:rPr>
              <a:t>Internal, confidential – not for reproduction</a:t>
            </a:r>
          </a:p>
        </p:txBody>
      </p:sp>
      <p:sp>
        <p:nvSpPr>
          <p:cNvPr id="13" name="TextBox 12"/>
          <p:cNvSpPr txBox="1"/>
          <p:nvPr userDrawn="1"/>
        </p:nvSpPr>
        <p:spPr>
          <a:xfrm>
            <a:off x="5726320" y="6420116"/>
            <a:ext cx="739360" cy="256352"/>
          </a:xfrm>
          <a:prstGeom prst="rect">
            <a:avLst/>
          </a:prstGeom>
          <a:noFill/>
        </p:spPr>
        <p:txBody>
          <a:bodyPr wrap="square" rtlCol="0">
            <a:spAutoFit/>
          </a:bodyPr>
          <a:lstStyle/>
          <a:p>
            <a:pPr algn="ctr"/>
            <a:fld id="{A3CD2AB8-1784-7B47-AE14-7B84D4633DD6}" type="slidenum">
              <a:rPr lang="en-US" sz="1066" smtClean="0">
                <a:solidFill>
                  <a:srgbClr val="808080"/>
                </a:solidFill>
              </a:rPr>
              <a:pPr algn="ctr"/>
              <a:t>‹#›</a:t>
            </a:fld>
            <a:endParaRPr lang="en-US" sz="1066">
              <a:solidFill>
                <a:srgbClr val="808080"/>
              </a:solidFill>
            </a:endParaRPr>
          </a:p>
        </p:txBody>
      </p:sp>
    </p:spTree>
    <p:extLst>
      <p:ext uri="{BB962C8B-B14F-4D97-AF65-F5344CB8AC3E}">
        <p14:creationId xmlns:p14="http://schemas.microsoft.com/office/powerpoint/2010/main" val="37597881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3_Title Slide">
    <p:spTree>
      <p:nvGrpSpPr>
        <p:cNvPr id="1" name=""/>
        <p:cNvGrpSpPr/>
        <p:nvPr/>
      </p:nvGrpSpPr>
      <p:grpSpPr>
        <a:xfrm>
          <a:off x="0" y="0"/>
          <a:ext cx="0" cy="0"/>
          <a:chOff x="0" y="0"/>
          <a:chExt cx="0" cy="0"/>
        </a:xfrm>
      </p:grpSpPr>
      <p:pic>
        <p:nvPicPr>
          <p:cNvPr id="5" name="Picture 4" descr="2.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3565" y="1237226"/>
            <a:ext cx="5713476" cy="5133170"/>
          </a:xfrm>
          <a:prstGeom prst="rect">
            <a:avLst/>
          </a:prstGeom>
        </p:spPr>
      </p:pic>
      <p:sp>
        <p:nvSpPr>
          <p:cNvPr id="2" name="Title 1"/>
          <p:cNvSpPr>
            <a:spLocks noGrp="1"/>
          </p:cNvSpPr>
          <p:nvPr>
            <p:ph type="ctrTitle"/>
          </p:nvPr>
        </p:nvSpPr>
        <p:spPr>
          <a:xfrm>
            <a:off x="466528" y="2085560"/>
            <a:ext cx="5963376" cy="666336"/>
          </a:xfrm>
        </p:spPr>
        <p:txBody>
          <a:bodyPr wrap="square">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466528" y="2789400"/>
            <a:ext cx="5963376" cy="502317"/>
          </a:xfrm>
        </p:spPr>
        <p:txBody>
          <a:bodyPr wrap="square">
            <a:spAutoFit/>
          </a:bodyPr>
          <a:lstStyle>
            <a:lvl1pPr marL="0" indent="0" algn="l">
              <a:buNone/>
              <a:defRPr sz="2664">
                <a:solidFill>
                  <a:srgbClr val="000000"/>
                </a:solidFill>
              </a:defRPr>
            </a:lvl1pPr>
            <a:lvl2pPr marL="608990" indent="0" algn="ctr">
              <a:buNone/>
              <a:defRPr>
                <a:solidFill>
                  <a:schemeClr val="tx1">
                    <a:tint val="75000"/>
                  </a:schemeClr>
                </a:solidFill>
              </a:defRPr>
            </a:lvl2pPr>
            <a:lvl3pPr marL="1217981" indent="0" algn="ctr">
              <a:buNone/>
              <a:defRPr>
                <a:solidFill>
                  <a:schemeClr val="tx1">
                    <a:tint val="75000"/>
                  </a:schemeClr>
                </a:solidFill>
              </a:defRPr>
            </a:lvl3pPr>
            <a:lvl4pPr marL="1826971" indent="0" algn="ctr">
              <a:buNone/>
              <a:defRPr>
                <a:solidFill>
                  <a:schemeClr val="tx1">
                    <a:tint val="75000"/>
                  </a:schemeClr>
                </a:solidFill>
              </a:defRPr>
            </a:lvl4pPr>
            <a:lvl5pPr marL="2435962" indent="0" algn="ctr">
              <a:buNone/>
              <a:defRPr>
                <a:solidFill>
                  <a:schemeClr val="tx1">
                    <a:tint val="75000"/>
                  </a:schemeClr>
                </a:solidFill>
              </a:defRPr>
            </a:lvl5pPr>
            <a:lvl6pPr marL="3044952" indent="0" algn="ctr">
              <a:buNone/>
              <a:defRPr>
                <a:solidFill>
                  <a:schemeClr val="tx1">
                    <a:tint val="75000"/>
                  </a:schemeClr>
                </a:solidFill>
              </a:defRPr>
            </a:lvl6pPr>
            <a:lvl7pPr marL="3653942" indent="0" algn="ctr">
              <a:buNone/>
              <a:defRPr>
                <a:solidFill>
                  <a:schemeClr val="tx1">
                    <a:tint val="75000"/>
                  </a:schemeClr>
                </a:solidFill>
              </a:defRPr>
            </a:lvl7pPr>
            <a:lvl8pPr marL="4262933" indent="0" algn="ctr">
              <a:buNone/>
              <a:defRPr>
                <a:solidFill>
                  <a:schemeClr val="tx1">
                    <a:tint val="75000"/>
                  </a:schemeClr>
                </a:solidFill>
              </a:defRPr>
            </a:lvl8pPr>
            <a:lvl9pPr marL="4871923" indent="0" algn="ctr">
              <a:buNone/>
              <a:defRPr>
                <a:solidFill>
                  <a:schemeClr val="tx1">
                    <a:tint val="75000"/>
                  </a:schemeClr>
                </a:solidFill>
              </a:defRPr>
            </a:lvl9pPr>
          </a:lstStyle>
          <a:p>
            <a:r>
              <a:rPr lang="en-US"/>
              <a:t>Click to edit Master subtitle style</a:t>
            </a:r>
          </a:p>
        </p:txBody>
      </p:sp>
      <p:pic>
        <p:nvPicPr>
          <p:cNvPr id="8" name="Picture 7" descr="log.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13240" y="6094746"/>
            <a:ext cx="824197" cy="522605"/>
          </a:xfrm>
          <a:prstGeom prst="rect">
            <a:avLst/>
          </a:prstGeom>
        </p:spPr>
      </p:pic>
      <p:sp>
        <p:nvSpPr>
          <p:cNvPr id="11" name="Rectangle 10"/>
          <p:cNvSpPr/>
          <p:nvPr userDrawn="1"/>
        </p:nvSpPr>
        <p:spPr>
          <a:xfrm>
            <a:off x="386160" y="6420116"/>
            <a:ext cx="2624436" cy="256352"/>
          </a:xfrm>
          <a:prstGeom prst="rect">
            <a:avLst/>
          </a:prstGeom>
        </p:spPr>
        <p:txBody>
          <a:bodyPr wrap="none">
            <a:spAutoFit/>
          </a:bodyPr>
          <a:lstStyle/>
          <a:p>
            <a:r>
              <a:rPr lang="en-US" sz="1066">
                <a:solidFill>
                  <a:srgbClr val="808080"/>
                </a:solidFill>
              </a:rPr>
              <a:t>Internal, confidential – not for reproduction</a:t>
            </a:r>
          </a:p>
        </p:txBody>
      </p:sp>
      <p:sp>
        <p:nvSpPr>
          <p:cNvPr id="12" name="TextBox 11"/>
          <p:cNvSpPr txBox="1"/>
          <p:nvPr userDrawn="1"/>
        </p:nvSpPr>
        <p:spPr>
          <a:xfrm>
            <a:off x="5726320" y="6420116"/>
            <a:ext cx="739360" cy="256352"/>
          </a:xfrm>
          <a:prstGeom prst="rect">
            <a:avLst/>
          </a:prstGeom>
          <a:noFill/>
        </p:spPr>
        <p:txBody>
          <a:bodyPr wrap="square" rtlCol="0">
            <a:spAutoFit/>
          </a:bodyPr>
          <a:lstStyle/>
          <a:p>
            <a:pPr algn="ctr"/>
            <a:fld id="{A3CD2AB8-1784-7B47-AE14-7B84D4633DD6}" type="slidenum">
              <a:rPr lang="en-US" sz="1066" smtClean="0">
                <a:solidFill>
                  <a:srgbClr val="808080"/>
                </a:solidFill>
              </a:rPr>
              <a:pPr algn="ctr"/>
              <a:t>‹#›</a:t>
            </a:fld>
            <a:endParaRPr lang="en-US" sz="1066">
              <a:solidFill>
                <a:srgbClr val="808080"/>
              </a:solidFill>
            </a:endParaRPr>
          </a:p>
        </p:txBody>
      </p:sp>
    </p:spTree>
    <p:extLst>
      <p:ext uri="{BB962C8B-B14F-4D97-AF65-F5344CB8AC3E}">
        <p14:creationId xmlns:p14="http://schemas.microsoft.com/office/powerpoint/2010/main" val="161071928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type="title" preserve="1">
  <p:cSld name="7_Title Slide">
    <p:spTree>
      <p:nvGrpSpPr>
        <p:cNvPr id="1" name=""/>
        <p:cNvGrpSpPr/>
        <p:nvPr/>
      </p:nvGrpSpPr>
      <p:grpSpPr>
        <a:xfrm>
          <a:off x="0" y="0"/>
          <a:ext cx="0" cy="0"/>
          <a:chOff x="0" y="0"/>
          <a:chExt cx="0" cy="0"/>
        </a:xfrm>
      </p:grpSpPr>
      <p:pic>
        <p:nvPicPr>
          <p:cNvPr id="5" name="Picture 4" descr="2.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4341" y="1237226"/>
            <a:ext cx="5713476" cy="5133170"/>
          </a:xfrm>
          <a:prstGeom prst="rect">
            <a:avLst/>
          </a:prstGeom>
        </p:spPr>
      </p:pic>
      <p:sp>
        <p:nvSpPr>
          <p:cNvPr id="2" name="Title 1"/>
          <p:cNvSpPr>
            <a:spLocks noGrp="1"/>
          </p:cNvSpPr>
          <p:nvPr>
            <p:ph type="ctrTitle"/>
          </p:nvPr>
        </p:nvSpPr>
        <p:spPr>
          <a:xfrm>
            <a:off x="466528" y="2085560"/>
            <a:ext cx="5963376" cy="666336"/>
          </a:xfrm>
        </p:spPr>
        <p:txBody>
          <a:bodyPr wrap="square">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466528" y="2789400"/>
            <a:ext cx="5963376" cy="502317"/>
          </a:xfrm>
        </p:spPr>
        <p:txBody>
          <a:bodyPr wrap="square">
            <a:spAutoFit/>
          </a:bodyPr>
          <a:lstStyle>
            <a:lvl1pPr marL="0" indent="0" algn="l">
              <a:buNone/>
              <a:defRPr sz="2664">
                <a:solidFill>
                  <a:srgbClr val="000000"/>
                </a:solidFill>
              </a:defRPr>
            </a:lvl1pPr>
            <a:lvl2pPr marL="608990" indent="0" algn="ctr">
              <a:buNone/>
              <a:defRPr>
                <a:solidFill>
                  <a:schemeClr val="tx1">
                    <a:tint val="75000"/>
                  </a:schemeClr>
                </a:solidFill>
              </a:defRPr>
            </a:lvl2pPr>
            <a:lvl3pPr marL="1217981" indent="0" algn="ctr">
              <a:buNone/>
              <a:defRPr>
                <a:solidFill>
                  <a:schemeClr val="tx1">
                    <a:tint val="75000"/>
                  </a:schemeClr>
                </a:solidFill>
              </a:defRPr>
            </a:lvl3pPr>
            <a:lvl4pPr marL="1826971" indent="0" algn="ctr">
              <a:buNone/>
              <a:defRPr>
                <a:solidFill>
                  <a:schemeClr val="tx1">
                    <a:tint val="75000"/>
                  </a:schemeClr>
                </a:solidFill>
              </a:defRPr>
            </a:lvl4pPr>
            <a:lvl5pPr marL="2435962" indent="0" algn="ctr">
              <a:buNone/>
              <a:defRPr>
                <a:solidFill>
                  <a:schemeClr val="tx1">
                    <a:tint val="75000"/>
                  </a:schemeClr>
                </a:solidFill>
              </a:defRPr>
            </a:lvl5pPr>
            <a:lvl6pPr marL="3044952" indent="0" algn="ctr">
              <a:buNone/>
              <a:defRPr>
                <a:solidFill>
                  <a:schemeClr val="tx1">
                    <a:tint val="75000"/>
                  </a:schemeClr>
                </a:solidFill>
              </a:defRPr>
            </a:lvl6pPr>
            <a:lvl7pPr marL="3653942" indent="0" algn="ctr">
              <a:buNone/>
              <a:defRPr>
                <a:solidFill>
                  <a:schemeClr val="tx1">
                    <a:tint val="75000"/>
                  </a:schemeClr>
                </a:solidFill>
              </a:defRPr>
            </a:lvl7pPr>
            <a:lvl8pPr marL="4262933" indent="0" algn="ctr">
              <a:buNone/>
              <a:defRPr>
                <a:solidFill>
                  <a:schemeClr val="tx1">
                    <a:tint val="75000"/>
                  </a:schemeClr>
                </a:solidFill>
              </a:defRPr>
            </a:lvl8pPr>
            <a:lvl9pPr marL="4871923" indent="0" algn="ctr">
              <a:buNone/>
              <a:defRPr>
                <a:solidFill>
                  <a:schemeClr val="tx1">
                    <a:tint val="75000"/>
                  </a:schemeClr>
                </a:solidFill>
              </a:defRPr>
            </a:lvl9pPr>
          </a:lstStyle>
          <a:p>
            <a:r>
              <a:rPr lang="en-US"/>
              <a:t>Click to edit Master subtitle style</a:t>
            </a:r>
          </a:p>
        </p:txBody>
      </p:sp>
      <p:pic>
        <p:nvPicPr>
          <p:cNvPr id="8" name="Picture 7" descr="log.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13240" y="6094746"/>
            <a:ext cx="824197" cy="522605"/>
          </a:xfrm>
          <a:prstGeom prst="rect">
            <a:avLst/>
          </a:prstGeom>
        </p:spPr>
      </p:pic>
      <p:sp>
        <p:nvSpPr>
          <p:cNvPr id="11" name="Rectangle 10"/>
          <p:cNvSpPr/>
          <p:nvPr userDrawn="1"/>
        </p:nvSpPr>
        <p:spPr>
          <a:xfrm>
            <a:off x="386160" y="6420116"/>
            <a:ext cx="2624436" cy="256352"/>
          </a:xfrm>
          <a:prstGeom prst="rect">
            <a:avLst/>
          </a:prstGeom>
        </p:spPr>
        <p:txBody>
          <a:bodyPr wrap="none">
            <a:spAutoFit/>
          </a:bodyPr>
          <a:lstStyle/>
          <a:p>
            <a:r>
              <a:rPr lang="en-US" sz="1066">
                <a:solidFill>
                  <a:srgbClr val="808080"/>
                </a:solidFill>
              </a:rPr>
              <a:t>Internal, confidential – not for reproduction</a:t>
            </a:r>
          </a:p>
        </p:txBody>
      </p:sp>
      <p:sp>
        <p:nvSpPr>
          <p:cNvPr id="12" name="TextBox 11"/>
          <p:cNvSpPr txBox="1"/>
          <p:nvPr userDrawn="1"/>
        </p:nvSpPr>
        <p:spPr>
          <a:xfrm>
            <a:off x="5726320" y="6420116"/>
            <a:ext cx="739360" cy="256352"/>
          </a:xfrm>
          <a:prstGeom prst="rect">
            <a:avLst/>
          </a:prstGeom>
          <a:noFill/>
        </p:spPr>
        <p:txBody>
          <a:bodyPr wrap="square" rtlCol="0">
            <a:spAutoFit/>
          </a:bodyPr>
          <a:lstStyle/>
          <a:p>
            <a:pPr algn="ctr"/>
            <a:fld id="{A3CD2AB8-1784-7B47-AE14-7B84D4633DD6}" type="slidenum">
              <a:rPr lang="en-US" sz="1066" smtClean="0">
                <a:solidFill>
                  <a:srgbClr val="808080"/>
                </a:solidFill>
              </a:rPr>
              <a:pPr algn="ctr"/>
              <a:t>‹#›</a:t>
            </a:fld>
            <a:endParaRPr lang="en-US" sz="1066">
              <a:solidFill>
                <a:srgbClr val="808080"/>
              </a:solidFill>
            </a:endParaRPr>
          </a:p>
        </p:txBody>
      </p:sp>
    </p:spTree>
    <p:extLst>
      <p:ext uri="{BB962C8B-B14F-4D97-AF65-F5344CB8AC3E}">
        <p14:creationId xmlns:p14="http://schemas.microsoft.com/office/powerpoint/2010/main" val="3090345479"/>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pic>
        <p:nvPicPr>
          <p:cNvPr id="7" name="Picture 6" descr="3.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22623" y="1395153"/>
            <a:ext cx="3415623" cy="3415623"/>
          </a:xfrm>
          <a:prstGeom prst="rect">
            <a:avLst/>
          </a:prstGeom>
        </p:spPr>
      </p:pic>
      <p:sp>
        <p:nvSpPr>
          <p:cNvPr id="2" name="Title 1"/>
          <p:cNvSpPr>
            <a:spLocks noGrp="1"/>
          </p:cNvSpPr>
          <p:nvPr>
            <p:ph type="ctrTitle"/>
          </p:nvPr>
        </p:nvSpPr>
        <p:spPr>
          <a:xfrm>
            <a:off x="6180923" y="2325069"/>
            <a:ext cx="5963376" cy="666336"/>
          </a:xfrm>
        </p:spPr>
        <p:txBody>
          <a:bodyPr wrap="square">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6180923" y="3028910"/>
            <a:ext cx="5963376" cy="502317"/>
          </a:xfrm>
        </p:spPr>
        <p:txBody>
          <a:bodyPr wrap="square">
            <a:spAutoFit/>
          </a:bodyPr>
          <a:lstStyle>
            <a:lvl1pPr marL="0" indent="0" algn="l">
              <a:buNone/>
              <a:defRPr sz="2664">
                <a:solidFill>
                  <a:srgbClr val="000000"/>
                </a:solidFill>
              </a:defRPr>
            </a:lvl1pPr>
            <a:lvl2pPr marL="608990" indent="0" algn="ctr">
              <a:buNone/>
              <a:defRPr>
                <a:solidFill>
                  <a:schemeClr val="tx1">
                    <a:tint val="75000"/>
                  </a:schemeClr>
                </a:solidFill>
              </a:defRPr>
            </a:lvl2pPr>
            <a:lvl3pPr marL="1217981" indent="0" algn="ctr">
              <a:buNone/>
              <a:defRPr>
                <a:solidFill>
                  <a:schemeClr val="tx1">
                    <a:tint val="75000"/>
                  </a:schemeClr>
                </a:solidFill>
              </a:defRPr>
            </a:lvl3pPr>
            <a:lvl4pPr marL="1826971" indent="0" algn="ctr">
              <a:buNone/>
              <a:defRPr>
                <a:solidFill>
                  <a:schemeClr val="tx1">
                    <a:tint val="75000"/>
                  </a:schemeClr>
                </a:solidFill>
              </a:defRPr>
            </a:lvl4pPr>
            <a:lvl5pPr marL="2435962" indent="0" algn="ctr">
              <a:buNone/>
              <a:defRPr>
                <a:solidFill>
                  <a:schemeClr val="tx1">
                    <a:tint val="75000"/>
                  </a:schemeClr>
                </a:solidFill>
              </a:defRPr>
            </a:lvl5pPr>
            <a:lvl6pPr marL="3044952" indent="0" algn="ctr">
              <a:buNone/>
              <a:defRPr>
                <a:solidFill>
                  <a:schemeClr val="tx1">
                    <a:tint val="75000"/>
                  </a:schemeClr>
                </a:solidFill>
              </a:defRPr>
            </a:lvl6pPr>
            <a:lvl7pPr marL="3653942" indent="0" algn="ctr">
              <a:buNone/>
              <a:defRPr>
                <a:solidFill>
                  <a:schemeClr val="tx1">
                    <a:tint val="75000"/>
                  </a:schemeClr>
                </a:solidFill>
              </a:defRPr>
            </a:lvl7pPr>
            <a:lvl8pPr marL="4262933" indent="0" algn="ctr">
              <a:buNone/>
              <a:defRPr>
                <a:solidFill>
                  <a:schemeClr val="tx1">
                    <a:tint val="75000"/>
                  </a:schemeClr>
                </a:solidFill>
              </a:defRPr>
            </a:lvl8pPr>
            <a:lvl9pPr marL="4871923" indent="0" algn="ctr">
              <a:buNone/>
              <a:defRPr>
                <a:solidFill>
                  <a:schemeClr val="tx1">
                    <a:tint val="75000"/>
                  </a:schemeClr>
                </a:solidFill>
              </a:defRPr>
            </a:lvl9pPr>
          </a:lstStyle>
          <a:p>
            <a:r>
              <a:rPr lang="en-US"/>
              <a:t>Click to edit Master subtitle style</a:t>
            </a:r>
          </a:p>
        </p:txBody>
      </p:sp>
      <p:sp>
        <p:nvSpPr>
          <p:cNvPr id="16" name="Content Placeholder 2"/>
          <p:cNvSpPr>
            <a:spLocks noGrp="1"/>
          </p:cNvSpPr>
          <p:nvPr>
            <p:ph sz="half" idx="10"/>
          </p:nvPr>
        </p:nvSpPr>
        <p:spPr>
          <a:xfrm>
            <a:off x="2646572" y="2311039"/>
            <a:ext cx="2777152" cy="851534"/>
          </a:xfrm>
        </p:spPr>
        <p:txBody>
          <a:bodyPr>
            <a:noAutofit/>
          </a:bodyPr>
          <a:lstStyle>
            <a:lvl1pPr>
              <a:defRPr sz="4795">
                <a:solidFill>
                  <a:srgbClr val="FFFFFF"/>
                </a:solidFill>
              </a:defRPr>
            </a:lvl1pPr>
            <a:lvl2pPr marL="608990" indent="0">
              <a:buNone/>
              <a:defRPr sz="3197"/>
            </a:lvl2pPr>
            <a:lvl3pPr marL="1217981" indent="0">
              <a:buNone/>
              <a:defRPr sz="2664"/>
            </a:lvl3pPr>
            <a:lvl4pPr marL="1922875" indent="0">
              <a:buNone/>
              <a:defRPr sz="2398"/>
            </a:lvl4pPr>
            <a:lvl5pPr marL="2579818" indent="0">
              <a:buNone/>
              <a:defRPr sz="2398"/>
            </a:lvl5pPr>
            <a:lvl6pPr>
              <a:defRPr sz="2398"/>
            </a:lvl6pPr>
            <a:lvl7pPr>
              <a:defRPr sz="2398"/>
            </a:lvl7pPr>
            <a:lvl8pPr>
              <a:defRPr sz="2398"/>
            </a:lvl8pPr>
            <a:lvl9pPr>
              <a:defRPr sz="2398"/>
            </a:lvl9pPr>
          </a:lstStyle>
          <a:p>
            <a:pPr lvl="0"/>
            <a:r>
              <a:rPr lang="en-US"/>
              <a:t>Click to edit Master text styles</a:t>
            </a:r>
          </a:p>
        </p:txBody>
      </p:sp>
      <p:sp>
        <p:nvSpPr>
          <p:cNvPr id="17" name="Content Placeholder 2"/>
          <p:cNvSpPr>
            <a:spLocks noGrp="1"/>
          </p:cNvSpPr>
          <p:nvPr>
            <p:ph sz="half" idx="11"/>
          </p:nvPr>
        </p:nvSpPr>
        <p:spPr>
          <a:xfrm>
            <a:off x="2621651" y="3063605"/>
            <a:ext cx="2777152" cy="851534"/>
          </a:xfrm>
        </p:spPr>
        <p:txBody>
          <a:bodyPr>
            <a:noAutofit/>
          </a:bodyPr>
          <a:lstStyle>
            <a:lvl1pPr>
              <a:defRPr sz="2664">
                <a:solidFill>
                  <a:srgbClr val="FFFFFF"/>
                </a:solidFill>
              </a:defRPr>
            </a:lvl1pPr>
            <a:lvl2pPr marL="608990" indent="0">
              <a:buNone/>
              <a:defRPr sz="3197"/>
            </a:lvl2pPr>
            <a:lvl3pPr marL="1217981" indent="0">
              <a:buNone/>
              <a:defRPr sz="2664"/>
            </a:lvl3pPr>
            <a:lvl4pPr marL="1922875" indent="0">
              <a:buNone/>
              <a:defRPr sz="2398"/>
            </a:lvl4pPr>
            <a:lvl5pPr marL="2579818" indent="0">
              <a:buNone/>
              <a:defRPr sz="2398"/>
            </a:lvl5pPr>
            <a:lvl6pPr>
              <a:defRPr sz="2398"/>
            </a:lvl6pPr>
            <a:lvl7pPr>
              <a:defRPr sz="2398"/>
            </a:lvl7pPr>
            <a:lvl8pPr>
              <a:defRPr sz="2398"/>
            </a:lvl8pPr>
            <a:lvl9pPr>
              <a:defRPr sz="2398"/>
            </a:lvl9pPr>
          </a:lstStyle>
          <a:p>
            <a:pPr lvl="0"/>
            <a:r>
              <a:rPr lang="en-US"/>
              <a:t>Click to edit Master text styles</a:t>
            </a:r>
          </a:p>
        </p:txBody>
      </p:sp>
      <p:pic>
        <p:nvPicPr>
          <p:cNvPr id="11" name="Picture 10" descr="log.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13240" y="6094746"/>
            <a:ext cx="824197" cy="522605"/>
          </a:xfrm>
          <a:prstGeom prst="rect">
            <a:avLst/>
          </a:prstGeom>
        </p:spPr>
      </p:pic>
      <p:sp>
        <p:nvSpPr>
          <p:cNvPr id="12" name="Rectangle 11"/>
          <p:cNvSpPr/>
          <p:nvPr userDrawn="1"/>
        </p:nvSpPr>
        <p:spPr>
          <a:xfrm>
            <a:off x="386160" y="6420116"/>
            <a:ext cx="2624436" cy="256352"/>
          </a:xfrm>
          <a:prstGeom prst="rect">
            <a:avLst/>
          </a:prstGeom>
        </p:spPr>
        <p:txBody>
          <a:bodyPr wrap="none">
            <a:spAutoFit/>
          </a:bodyPr>
          <a:lstStyle/>
          <a:p>
            <a:r>
              <a:rPr lang="en-US" sz="1066">
                <a:solidFill>
                  <a:srgbClr val="808080"/>
                </a:solidFill>
              </a:rPr>
              <a:t>Internal, confidential – not for reproduction</a:t>
            </a:r>
          </a:p>
        </p:txBody>
      </p:sp>
      <p:sp>
        <p:nvSpPr>
          <p:cNvPr id="13" name="TextBox 12"/>
          <p:cNvSpPr txBox="1"/>
          <p:nvPr userDrawn="1"/>
        </p:nvSpPr>
        <p:spPr>
          <a:xfrm>
            <a:off x="5726320" y="6420116"/>
            <a:ext cx="739360" cy="256352"/>
          </a:xfrm>
          <a:prstGeom prst="rect">
            <a:avLst/>
          </a:prstGeom>
          <a:noFill/>
        </p:spPr>
        <p:txBody>
          <a:bodyPr wrap="square" rtlCol="0">
            <a:spAutoFit/>
          </a:bodyPr>
          <a:lstStyle/>
          <a:p>
            <a:pPr algn="ctr"/>
            <a:fld id="{A3CD2AB8-1784-7B47-AE14-7B84D4633DD6}" type="slidenum">
              <a:rPr lang="en-US" sz="1066" smtClean="0">
                <a:solidFill>
                  <a:srgbClr val="808080"/>
                </a:solidFill>
              </a:rPr>
              <a:pPr algn="ctr"/>
              <a:t>‹#›</a:t>
            </a:fld>
            <a:endParaRPr lang="en-US" sz="1066">
              <a:solidFill>
                <a:srgbClr val="808080"/>
              </a:solidFill>
            </a:endParaRPr>
          </a:p>
        </p:txBody>
      </p:sp>
    </p:spTree>
    <p:extLst>
      <p:ext uri="{BB962C8B-B14F-4D97-AF65-F5344CB8AC3E}">
        <p14:creationId xmlns:p14="http://schemas.microsoft.com/office/powerpoint/2010/main" val="365387124"/>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797">
              <a:solidFill>
                <a:prstClr val="white"/>
              </a:solidFill>
            </a:endParaRPr>
          </a:p>
        </p:txBody>
      </p:sp>
      <p:pic>
        <p:nvPicPr>
          <p:cNvPr id="8" name="Picture 7" descr="circles.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550759" y="6648"/>
            <a:ext cx="1167588" cy="741475"/>
          </a:xfrm>
          <a:prstGeom prst="rect">
            <a:avLst/>
          </a:prstGeom>
        </p:spPr>
      </p:pic>
      <p:sp>
        <p:nvSpPr>
          <p:cNvPr id="2" name="Title 1"/>
          <p:cNvSpPr>
            <a:spLocks noGrp="1"/>
          </p:cNvSpPr>
          <p:nvPr>
            <p:ph type="title"/>
          </p:nvPr>
        </p:nvSpPr>
        <p:spPr>
          <a:xfrm>
            <a:off x="963084" y="4406902"/>
            <a:ext cx="10363200" cy="912237"/>
          </a:xfrm>
        </p:spPr>
        <p:txBody>
          <a:bodyPr anchor="t"/>
          <a:lstStyle>
            <a:lvl1pPr algn="l">
              <a:defRPr sz="5328"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4">
                <a:solidFill>
                  <a:schemeClr val="tx1">
                    <a:tint val="75000"/>
                  </a:schemeClr>
                </a:solidFill>
              </a:defRPr>
            </a:lvl1pPr>
            <a:lvl2pPr marL="608990" indent="0">
              <a:buNone/>
              <a:defRPr sz="2398">
                <a:solidFill>
                  <a:schemeClr val="tx1">
                    <a:tint val="75000"/>
                  </a:schemeClr>
                </a:solidFill>
              </a:defRPr>
            </a:lvl2pPr>
            <a:lvl3pPr marL="1217981" indent="0">
              <a:buNone/>
              <a:defRPr sz="2131">
                <a:solidFill>
                  <a:schemeClr val="tx1">
                    <a:tint val="75000"/>
                  </a:schemeClr>
                </a:solidFill>
              </a:defRPr>
            </a:lvl3pPr>
            <a:lvl4pPr marL="1826971" indent="0">
              <a:buNone/>
              <a:defRPr sz="1865">
                <a:solidFill>
                  <a:schemeClr val="tx1">
                    <a:tint val="75000"/>
                  </a:schemeClr>
                </a:solidFill>
              </a:defRPr>
            </a:lvl4pPr>
            <a:lvl5pPr marL="2435962" indent="0">
              <a:buNone/>
              <a:defRPr sz="1865">
                <a:solidFill>
                  <a:schemeClr val="tx1">
                    <a:tint val="75000"/>
                  </a:schemeClr>
                </a:solidFill>
              </a:defRPr>
            </a:lvl5pPr>
            <a:lvl6pPr marL="3044952" indent="0">
              <a:buNone/>
              <a:defRPr sz="1865">
                <a:solidFill>
                  <a:schemeClr val="tx1">
                    <a:tint val="75000"/>
                  </a:schemeClr>
                </a:solidFill>
              </a:defRPr>
            </a:lvl6pPr>
            <a:lvl7pPr marL="3653942" indent="0">
              <a:buNone/>
              <a:defRPr sz="1865">
                <a:solidFill>
                  <a:schemeClr val="tx1">
                    <a:tint val="75000"/>
                  </a:schemeClr>
                </a:solidFill>
              </a:defRPr>
            </a:lvl7pPr>
            <a:lvl8pPr marL="4262933" indent="0">
              <a:buNone/>
              <a:defRPr sz="1865">
                <a:solidFill>
                  <a:schemeClr val="tx1">
                    <a:tint val="75000"/>
                  </a:schemeClr>
                </a:solidFill>
              </a:defRPr>
            </a:lvl8pPr>
            <a:lvl9pPr marL="4871923" indent="0">
              <a:buNone/>
              <a:defRPr sz="1865">
                <a:solidFill>
                  <a:schemeClr val="tx1">
                    <a:tint val="75000"/>
                  </a:schemeClr>
                </a:solidFill>
              </a:defRPr>
            </a:lvl9pPr>
          </a:lstStyle>
          <a:p>
            <a:pPr lvl="0"/>
            <a:r>
              <a:rPr lang="en-US"/>
              <a:t>Click to edit Master text styles</a:t>
            </a:r>
          </a:p>
        </p:txBody>
      </p:sp>
      <p:pic>
        <p:nvPicPr>
          <p:cNvPr id="10" name="Picture 9" descr="log.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13240" y="6094746"/>
            <a:ext cx="824197" cy="522605"/>
          </a:xfrm>
          <a:prstGeom prst="rect">
            <a:avLst/>
          </a:prstGeom>
        </p:spPr>
      </p:pic>
      <p:sp>
        <p:nvSpPr>
          <p:cNvPr id="11" name="Rectangle 10"/>
          <p:cNvSpPr/>
          <p:nvPr userDrawn="1"/>
        </p:nvSpPr>
        <p:spPr>
          <a:xfrm>
            <a:off x="386160" y="6420116"/>
            <a:ext cx="2624436" cy="256352"/>
          </a:xfrm>
          <a:prstGeom prst="rect">
            <a:avLst/>
          </a:prstGeom>
        </p:spPr>
        <p:txBody>
          <a:bodyPr wrap="none">
            <a:spAutoFit/>
          </a:bodyPr>
          <a:lstStyle/>
          <a:p>
            <a:r>
              <a:rPr lang="en-US" sz="1066">
                <a:solidFill>
                  <a:srgbClr val="808080"/>
                </a:solidFill>
              </a:rPr>
              <a:t>Internal, confidential – not for reproduction</a:t>
            </a:r>
          </a:p>
        </p:txBody>
      </p:sp>
      <p:sp>
        <p:nvSpPr>
          <p:cNvPr id="14" name="TextBox 13"/>
          <p:cNvSpPr txBox="1"/>
          <p:nvPr userDrawn="1"/>
        </p:nvSpPr>
        <p:spPr>
          <a:xfrm>
            <a:off x="5726320" y="6420116"/>
            <a:ext cx="739360" cy="256352"/>
          </a:xfrm>
          <a:prstGeom prst="rect">
            <a:avLst/>
          </a:prstGeom>
          <a:noFill/>
        </p:spPr>
        <p:txBody>
          <a:bodyPr wrap="square" rtlCol="0">
            <a:spAutoFit/>
          </a:bodyPr>
          <a:lstStyle/>
          <a:p>
            <a:pPr algn="ctr"/>
            <a:fld id="{A3CD2AB8-1784-7B47-AE14-7B84D4633DD6}" type="slidenum">
              <a:rPr lang="en-US" sz="1066" smtClean="0">
                <a:solidFill>
                  <a:srgbClr val="808080"/>
                </a:solidFill>
              </a:rPr>
              <a:pPr algn="ctr"/>
              <a:t>‹#›</a:t>
            </a:fld>
            <a:endParaRPr lang="en-US" sz="1066">
              <a:solidFill>
                <a:srgbClr val="808080"/>
              </a:solidFill>
            </a:endParaRPr>
          </a:p>
        </p:txBody>
      </p:sp>
    </p:spTree>
    <p:extLst>
      <p:ext uri="{BB962C8B-B14F-4D97-AF65-F5344CB8AC3E}">
        <p14:creationId xmlns:p14="http://schemas.microsoft.com/office/powerpoint/2010/main" val="420650461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Rectangle 7"/>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797">
              <a:solidFill>
                <a:prstClr val="white"/>
              </a:solidFill>
            </a:endParaRPr>
          </a:p>
        </p:txBody>
      </p:sp>
      <p:pic>
        <p:nvPicPr>
          <p:cNvPr id="9" name="Picture 8" descr="circles.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550759" y="6648"/>
            <a:ext cx="1167588" cy="741475"/>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200151"/>
            <a:ext cx="5384800" cy="3394075"/>
          </a:xfrm>
        </p:spPr>
        <p:txBody>
          <a:bodyPr/>
          <a:lstStyle>
            <a:lvl1pPr>
              <a:defRPr sz="3730"/>
            </a:lvl1pPr>
            <a:lvl2pPr>
              <a:defRPr sz="3197"/>
            </a:lvl2pPr>
            <a:lvl3pPr>
              <a:defRPr sz="2664"/>
            </a:lvl3pPr>
            <a:lvl4pPr>
              <a:defRPr sz="2398"/>
            </a:lvl4pPr>
            <a:lvl5pPr>
              <a:defRPr sz="2398"/>
            </a:lvl5pPr>
            <a:lvl6pPr>
              <a:defRPr sz="2398"/>
            </a:lvl6pPr>
            <a:lvl7pPr>
              <a:defRPr sz="2398"/>
            </a:lvl7pPr>
            <a:lvl8pPr>
              <a:defRPr sz="2398"/>
            </a:lvl8pPr>
            <a:lvl9pPr>
              <a:defRPr sz="239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200151"/>
            <a:ext cx="5384800" cy="3394075"/>
          </a:xfrm>
        </p:spPr>
        <p:txBody>
          <a:bodyPr/>
          <a:lstStyle>
            <a:lvl1pPr>
              <a:defRPr sz="3730"/>
            </a:lvl1pPr>
            <a:lvl2pPr>
              <a:defRPr sz="3197"/>
            </a:lvl2pPr>
            <a:lvl3pPr>
              <a:defRPr sz="2664"/>
            </a:lvl3pPr>
            <a:lvl4pPr>
              <a:defRPr sz="2398"/>
            </a:lvl4pPr>
            <a:lvl5pPr>
              <a:defRPr sz="2398"/>
            </a:lvl5pPr>
            <a:lvl6pPr>
              <a:defRPr sz="2398"/>
            </a:lvl6pPr>
            <a:lvl7pPr>
              <a:defRPr sz="2398"/>
            </a:lvl7pPr>
            <a:lvl8pPr>
              <a:defRPr sz="2398"/>
            </a:lvl8pPr>
            <a:lvl9pPr>
              <a:defRPr sz="239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10" descr="log.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13240" y="6094746"/>
            <a:ext cx="824197" cy="522605"/>
          </a:xfrm>
          <a:prstGeom prst="rect">
            <a:avLst/>
          </a:prstGeom>
        </p:spPr>
      </p:pic>
      <p:sp>
        <p:nvSpPr>
          <p:cNvPr id="12" name="Rectangle 11"/>
          <p:cNvSpPr/>
          <p:nvPr userDrawn="1"/>
        </p:nvSpPr>
        <p:spPr>
          <a:xfrm>
            <a:off x="386160" y="6420116"/>
            <a:ext cx="2624436" cy="256352"/>
          </a:xfrm>
          <a:prstGeom prst="rect">
            <a:avLst/>
          </a:prstGeom>
        </p:spPr>
        <p:txBody>
          <a:bodyPr wrap="none">
            <a:spAutoFit/>
          </a:bodyPr>
          <a:lstStyle/>
          <a:p>
            <a:r>
              <a:rPr lang="en-US" sz="1066">
                <a:solidFill>
                  <a:srgbClr val="808080"/>
                </a:solidFill>
              </a:rPr>
              <a:t>Internal, confidential – not for reproduction</a:t>
            </a:r>
          </a:p>
        </p:txBody>
      </p:sp>
      <p:sp>
        <p:nvSpPr>
          <p:cNvPr id="15" name="TextBox 14"/>
          <p:cNvSpPr txBox="1"/>
          <p:nvPr userDrawn="1"/>
        </p:nvSpPr>
        <p:spPr>
          <a:xfrm>
            <a:off x="5726320" y="6420116"/>
            <a:ext cx="739360" cy="256352"/>
          </a:xfrm>
          <a:prstGeom prst="rect">
            <a:avLst/>
          </a:prstGeom>
          <a:noFill/>
        </p:spPr>
        <p:txBody>
          <a:bodyPr wrap="square" rtlCol="0">
            <a:spAutoFit/>
          </a:bodyPr>
          <a:lstStyle/>
          <a:p>
            <a:pPr algn="ctr"/>
            <a:fld id="{A3CD2AB8-1784-7B47-AE14-7B84D4633DD6}" type="slidenum">
              <a:rPr lang="en-US" sz="1066" smtClean="0">
                <a:solidFill>
                  <a:srgbClr val="808080"/>
                </a:solidFill>
              </a:rPr>
              <a:pPr algn="ctr"/>
              <a:t>‹#›</a:t>
            </a:fld>
            <a:endParaRPr lang="en-US" sz="1066">
              <a:solidFill>
                <a:srgbClr val="808080"/>
              </a:solidFill>
            </a:endParaRPr>
          </a:p>
        </p:txBody>
      </p:sp>
    </p:spTree>
    <p:extLst>
      <p:ext uri="{BB962C8B-B14F-4D97-AF65-F5344CB8AC3E}">
        <p14:creationId xmlns:p14="http://schemas.microsoft.com/office/powerpoint/2010/main" val="70451683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Rectangle 9"/>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797">
              <a:solidFill>
                <a:prstClr val="white"/>
              </a:solidFill>
            </a:endParaRPr>
          </a:p>
        </p:txBody>
      </p:sp>
      <p:pic>
        <p:nvPicPr>
          <p:cNvPr id="11" name="Picture 10" descr="circles.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550759" y="6648"/>
            <a:ext cx="1167588" cy="741475"/>
          </a:xfrm>
          <a:prstGeom prst="rect">
            <a:avLst/>
          </a:prstGeom>
        </p:spPr>
      </p:pic>
      <p:sp>
        <p:nvSpPr>
          <p:cNvPr id="2" name="Title 1"/>
          <p:cNvSpPr>
            <a:spLocks noGrp="1"/>
          </p:cNvSpPr>
          <p:nvPr>
            <p:ph type="title"/>
          </p:nvPr>
        </p:nvSpPr>
        <p:spPr>
          <a:xfrm>
            <a:off x="609600" y="-4410"/>
            <a:ext cx="10972800" cy="666336"/>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197" b="1"/>
            </a:lvl1pPr>
            <a:lvl2pPr marL="608990" indent="0">
              <a:buNone/>
              <a:defRPr sz="2664" b="1"/>
            </a:lvl2pPr>
            <a:lvl3pPr marL="1217981" indent="0">
              <a:buNone/>
              <a:defRPr sz="2398" b="1"/>
            </a:lvl3pPr>
            <a:lvl4pPr marL="1826971" indent="0">
              <a:buNone/>
              <a:defRPr sz="2131" b="1"/>
            </a:lvl4pPr>
            <a:lvl5pPr marL="2435962" indent="0">
              <a:buNone/>
              <a:defRPr sz="2131" b="1"/>
            </a:lvl5pPr>
            <a:lvl6pPr marL="3044952" indent="0">
              <a:buNone/>
              <a:defRPr sz="2131" b="1"/>
            </a:lvl6pPr>
            <a:lvl7pPr marL="3653942" indent="0">
              <a:buNone/>
              <a:defRPr sz="2131" b="1"/>
            </a:lvl7pPr>
            <a:lvl8pPr marL="4262933" indent="0">
              <a:buNone/>
              <a:defRPr sz="2131" b="1"/>
            </a:lvl8pPr>
            <a:lvl9pPr marL="4871923" indent="0">
              <a:buNone/>
              <a:defRPr sz="2131"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197"/>
            </a:lvl1pPr>
            <a:lvl2pPr>
              <a:defRPr sz="2664"/>
            </a:lvl2pPr>
            <a:lvl3pPr>
              <a:defRPr sz="2398"/>
            </a:lvl3pPr>
            <a:lvl4pPr>
              <a:defRPr sz="2131"/>
            </a:lvl4pPr>
            <a:lvl5pPr>
              <a:defRPr sz="2131"/>
            </a:lvl5pPr>
            <a:lvl6pPr>
              <a:defRPr sz="2131"/>
            </a:lvl6pPr>
            <a:lvl7pPr>
              <a:defRPr sz="2131"/>
            </a:lvl7pPr>
            <a:lvl8pPr>
              <a:defRPr sz="2131"/>
            </a:lvl8pPr>
            <a:lvl9pPr>
              <a:defRPr sz="213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4"/>
            <a:ext cx="5389033" cy="639763"/>
          </a:xfrm>
        </p:spPr>
        <p:txBody>
          <a:bodyPr anchor="b"/>
          <a:lstStyle>
            <a:lvl1pPr marL="0" indent="0">
              <a:buNone/>
              <a:defRPr sz="3197" b="1"/>
            </a:lvl1pPr>
            <a:lvl2pPr marL="608990" indent="0">
              <a:buNone/>
              <a:defRPr sz="2664" b="1"/>
            </a:lvl2pPr>
            <a:lvl3pPr marL="1217981" indent="0">
              <a:buNone/>
              <a:defRPr sz="2398" b="1"/>
            </a:lvl3pPr>
            <a:lvl4pPr marL="1826971" indent="0">
              <a:buNone/>
              <a:defRPr sz="2131" b="1"/>
            </a:lvl4pPr>
            <a:lvl5pPr marL="2435962" indent="0">
              <a:buNone/>
              <a:defRPr sz="2131" b="1"/>
            </a:lvl5pPr>
            <a:lvl6pPr marL="3044952" indent="0">
              <a:buNone/>
              <a:defRPr sz="2131" b="1"/>
            </a:lvl6pPr>
            <a:lvl7pPr marL="3653942" indent="0">
              <a:buNone/>
              <a:defRPr sz="2131" b="1"/>
            </a:lvl7pPr>
            <a:lvl8pPr marL="4262933" indent="0">
              <a:buNone/>
              <a:defRPr sz="2131" b="1"/>
            </a:lvl8pPr>
            <a:lvl9pPr marL="4871923" indent="0">
              <a:buNone/>
              <a:defRPr sz="2131"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197"/>
            </a:lvl1pPr>
            <a:lvl2pPr>
              <a:defRPr sz="2664"/>
            </a:lvl2pPr>
            <a:lvl3pPr>
              <a:defRPr sz="2398"/>
            </a:lvl3pPr>
            <a:lvl4pPr>
              <a:defRPr sz="2131"/>
            </a:lvl4pPr>
            <a:lvl5pPr>
              <a:defRPr sz="2131"/>
            </a:lvl5pPr>
            <a:lvl6pPr>
              <a:defRPr sz="2131"/>
            </a:lvl6pPr>
            <a:lvl7pPr>
              <a:defRPr sz="2131"/>
            </a:lvl7pPr>
            <a:lvl8pPr>
              <a:defRPr sz="2131"/>
            </a:lvl8pPr>
            <a:lvl9pPr>
              <a:defRPr sz="213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12" descr="log.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13240" y="6094746"/>
            <a:ext cx="824197" cy="522605"/>
          </a:xfrm>
          <a:prstGeom prst="rect">
            <a:avLst/>
          </a:prstGeom>
        </p:spPr>
      </p:pic>
      <p:sp>
        <p:nvSpPr>
          <p:cNvPr id="14" name="Rectangle 13"/>
          <p:cNvSpPr/>
          <p:nvPr userDrawn="1"/>
        </p:nvSpPr>
        <p:spPr>
          <a:xfrm>
            <a:off x="386160" y="6420116"/>
            <a:ext cx="2624436" cy="256352"/>
          </a:xfrm>
          <a:prstGeom prst="rect">
            <a:avLst/>
          </a:prstGeom>
        </p:spPr>
        <p:txBody>
          <a:bodyPr wrap="none">
            <a:spAutoFit/>
          </a:bodyPr>
          <a:lstStyle/>
          <a:p>
            <a:r>
              <a:rPr lang="en-US" sz="1066">
                <a:solidFill>
                  <a:srgbClr val="808080"/>
                </a:solidFill>
              </a:rPr>
              <a:t>Internal, confidential – not for reproduction</a:t>
            </a:r>
          </a:p>
        </p:txBody>
      </p:sp>
      <p:sp>
        <p:nvSpPr>
          <p:cNvPr id="17" name="TextBox 16"/>
          <p:cNvSpPr txBox="1"/>
          <p:nvPr userDrawn="1"/>
        </p:nvSpPr>
        <p:spPr>
          <a:xfrm>
            <a:off x="5726320" y="6420116"/>
            <a:ext cx="739360" cy="256352"/>
          </a:xfrm>
          <a:prstGeom prst="rect">
            <a:avLst/>
          </a:prstGeom>
          <a:noFill/>
        </p:spPr>
        <p:txBody>
          <a:bodyPr wrap="square" rtlCol="0">
            <a:spAutoFit/>
          </a:bodyPr>
          <a:lstStyle/>
          <a:p>
            <a:pPr algn="ctr"/>
            <a:fld id="{A3CD2AB8-1784-7B47-AE14-7B84D4633DD6}" type="slidenum">
              <a:rPr lang="en-US" sz="1066" smtClean="0">
                <a:solidFill>
                  <a:srgbClr val="808080"/>
                </a:solidFill>
              </a:rPr>
              <a:pPr algn="ctr"/>
              <a:t>‹#›</a:t>
            </a:fld>
            <a:endParaRPr lang="en-US" sz="1066">
              <a:solidFill>
                <a:srgbClr val="808080"/>
              </a:solidFill>
            </a:endParaRPr>
          </a:p>
        </p:txBody>
      </p:sp>
    </p:spTree>
    <p:extLst>
      <p:ext uri="{BB962C8B-B14F-4D97-AF65-F5344CB8AC3E}">
        <p14:creationId xmlns:p14="http://schemas.microsoft.com/office/powerpoint/2010/main" val="4241176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5945463"/>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7" name="Rectangle 6"/>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797">
              <a:solidFill>
                <a:prstClr val="white"/>
              </a:solidFill>
            </a:endParaRPr>
          </a:p>
        </p:txBody>
      </p:sp>
      <p:pic>
        <p:nvPicPr>
          <p:cNvPr id="8" name="Picture 7" descr="circles.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550759" y="6648"/>
            <a:ext cx="1167588" cy="741475"/>
          </a:xfrm>
          <a:prstGeom prst="rect">
            <a:avLst/>
          </a:prstGeom>
        </p:spPr>
      </p:pic>
      <p:sp>
        <p:nvSpPr>
          <p:cNvPr id="2" name="Title 1"/>
          <p:cNvSpPr>
            <a:spLocks noGrp="1"/>
          </p:cNvSpPr>
          <p:nvPr>
            <p:ph type="title"/>
          </p:nvPr>
        </p:nvSpPr>
        <p:spPr/>
        <p:txBody>
          <a:bodyPr/>
          <a:lstStyle/>
          <a:p>
            <a:r>
              <a:rPr lang="en-US"/>
              <a:t>Click to edit Master title style</a:t>
            </a:r>
          </a:p>
        </p:txBody>
      </p:sp>
      <p:pic>
        <p:nvPicPr>
          <p:cNvPr id="10" name="Picture 9" descr="log.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13240" y="6094746"/>
            <a:ext cx="824197" cy="522605"/>
          </a:xfrm>
          <a:prstGeom prst="rect">
            <a:avLst/>
          </a:prstGeom>
        </p:spPr>
      </p:pic>
      <p:sp>
        <p:nvSpPr>
          <p:cNvPr id="13" name="Rectangle 12"/>
          <p:cNvSpPr/>
          <p:nvPr userDrawn="1"/>
        </p:nvSpPr>
        <p:spPr>
          <a:xfrm>
            <a:off x="386160" y="6420116"/>
            <a:ext cx="2624436" cy="256352"/>
          </a:xfrm>
          <a:prstGeom prst="rect">
            <a:avLst/>
          </a:prstGeom>
        </p:spPr>
        <p:txBody>
          <a:bodyPr wrap="none">
            <a:spAutoFit/>
          </a:bodyPr>
          <a:lstStyle/>
          <a:p>
            <a:r>
              <a:rPr lang="en-US" sz="1066">
                <a:solidFill>
                  <a:srgbClr val="808080"/>
                </a:solidFill>
              </a:rPr>
              <a:t>Internal, confidential – not for reproduction</a:t>
            </a:r>
          </a:p>
        </p:txBody>
      </p:sp>
      <p:sp>
        <p:nvSpPr>
          <p:cNvPr id="14" name="TextBox 13"/>
          <p:cNvSpPr txBox="1"/>
          <p:nvPr userDrawn="1"/>
        </p:nvSpPr>
        <p:spPr>
          <a:xfrm>
            <a:off x="5726320" y="6420116"/>
            <a:ext cx="739360" cy="256352"/>
          </a:xfrm>
          <a:prstGeom prst="rect">
            <a:avLst/>
          </a:prstGeom>
          <a:noFill/>
        </p:spPr>
        <p:txBody>
          <a:bodyPr wrap="square" rtlCol="0">
            <a:spAutoFit/>
          </a:bodyPr>
          <a:lstStyle/>
          <a:p>
            <a:pPr algn="ctr"/>
            <a:fld id="{A3CD2AB8-1784-7B47-AE14-7B84D4633DD6}" type="slidenum">
              <a:rPr lang="en-US" sz="1066" smtClean="0">
                <a:solidFill>
                  <a:srgbClr val="808080"/>
                </a:solidFill>
              </a:rPr>
              <a:pPr algn="ctr"/>
              <a:t>‹#›</a:t>
            </a:fld>
            <a:endParaRPr lang="en-US" sz="1066">
              <a:solidFill>
                <a:srgbClr val="808080"/>
              </a:solidFill>
            </a:endParaRPr>
          </a:p>
        </p:txBody>
      </p:sp>
    </p:spTree>
    <p:extLst>
      <p:ext uri="{BB962C8B-B14F-4D97-AF65-F5344CB8AC3E}">
        <p14:creationId xmlns:p14="http://schemas.microsoft.com/office/powerpoint/2010/main" val="38993165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180722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pic>
        <p:nvPicPr>
          <p:cNvPr id="3" name="Picture 2" descr="thanks1.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372534"/>
            <a:ext cx="2821461" cy="4307250"/>
          </a:xfrm>
          <a:prstGeom prst="rect">
            <a:avLst/>
          </a:prstGeom>
        </p:spPr>
      </p:pic>
      <p:pic>
        <p:nvPicPr>
          <p:cNvPr id="4" name="Picture 3" descr="thanks2.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4827" y="1546332"/>
            <a:ext cx="3041735" cy="3045629"/>
          </a:xfrm>
          <a:prstGeom prst="rect">
            <a:avLst/>
          </a:prstGeom>
        </p:spPr>
      </p:pic>
      <p:pic>
        <p:nvPicPr>
          <p:cNvPr id="10" name="Picture 9" descr="log.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81862" y="5694404"/>
            <a:ext cx="1455575" cy="922947"/>
          </a:xfrm>
          <a:prstGeom prst="rect">
            <a:avLst/>
          </a:prstGeom>
        </p:spPr>
      </p:pic>
      <p:sp>
        <p:nvSpPr>
          <p:cNvPr id="11" name="Rectangle 10"/>
          <p:cNvSpPr/>
          <p:nvPr userDrawn="1"/>
        </p:nvSpPr>
        <p:spPr>
          <a:xfrm>
            <a:off x="386160" y="6420116"/>
            <a:ext cx="2624436" cy="256352"/>
          </a:xfrm>
          <a:prstGeom prst="rect">
            <a:avLst/>
          </a:prstGeom>
        </p:spPr>
        <p:txBody>
          <a:bodyPr wrap="none">
            <a:spAutoFit/>
          </a:bodyPr>
          <a:lstStyle/>
          <a:p>
            <a:r>
              <a:rPr lang="en-US" sz="1066">
                <a:solidFill>
                  <a:srgbClr val="808080"/>
                </a:solidFill>
              </a:rPr>
              <a:t>Internal, confidential – not for reproduction</a:t>
            </a:r>
          </a:p>
        </p:txBody>
      </p:sp>
    </p:spTree>
    <p:extLst>
      <p:ext uri="{BB962C8B-B14F-4D97-AF65-F5344CB8AC3E}">
        <p14:creationId xmlns:p14="http://schemas.microsoft.com/office/powerpoint/2010/main" val="3546228336"/>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522799"/>
            <a:ext cx="4011084" cy="912301"/>
          </a:xfrm>
        </p:spPr>
        <p:txBody>
          <a:bodyPr anchor="b"/>
          <a:lstStyle>
            <a:lvl1pPr algn="l">
              <a:defRPr sz="2664"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2"/>
            </a:lvl1pPr>
            <a:lvl2pPr>
              <a:defRPr sz="3730"/>
            </a:lvl2pPr>
            <a:lvl3pPr>
              <a:defRPr sz="3197"/>
            </a:lvl3pPr>
            <a:lvl4pPr>
              <a:defRPr sz="2664"/>
            </a:lvl4pPr>
            <a:lvl5pPr>
              <a:defRPr sz="2664"/>
            </a:lvl5pPr>
            <a:lvl6pPr>
              <a:defRPr sz="2664"/>
            </a:lvl6pPr>
            <a:lvl7pPr>
              <a:defRPr sz="2664"/>
            </a:lvl7pPr>
            <a:lvl8pPr>
              <a:defRPr sz="2664"/>
            </a:lvl8pPr>
            <a:lvl9pPr>
              <a:defRPr sz="266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2"/>
          </a:xfrm>
        </p:spPr>
        <p:txBody>
          <a:bodyPr/>
          <a:lstStyle>
            <a:lvl1pPr marL="0" indent="0">
              <a:buNone/>
              <a:defRPr sz="1865"/>
            </a:lvl1pPr>
            <a:lvl2pPr marL="608990" indent="0">
              <a:buNone/>
              <a:defRPr sz="1598"/>
            </a:lvl2pPr>
            <a:lvl3pPr marL="1217981" indent="0">
              <a:buNone/>
              <a:defRPr sz="1332"/>
            </a:lvl3pPr>
            <a:lvl4pPr marL="1826971" indent="0">
              <a:buNone/>
              <a:defRPr sz="1199"/>
            </a:lvl4pPr>
            <a:lvl5pPr marL="2435962" indent="0">
              <a:buNone/>
              <a:defRPr sz="1199"/>
            </a:lvl5pPr>
            <a:lvl6pPr marL="3044952" indent="0">
              <a:buNone/>
              <a:defRPr sz="1199"/>
            </a:lvl6pPr>
            <a:lvl7pPr marL="3653942" indent="0">
              <a:buNone/>
              <a:defRPr sz="1199"/>
            </a:lvl7pPr>
            <a:lvl8pPr marL="4262933" indent="0">
              <a:buNone/>
              <a:defRPr sz="1199"/>
            </a:lvl8pPr>
            <a:lvl9pPr marL="4871923" indent="0">
              <a:buNone/>
              <a:defRPr sz="1199"/>
            </a:lvl9pPr>
          </a:lstStyle>
          <a:p>
            <a:pPr lvl="0"/>
            <a:r>
              <a:rPr lang="en-US"/>
              <a:t>Click to edit Master text styles</a:t>
            </a:r>
          </a:p>
        </p:txBody>
      </p:sp>
      <p:pic>
        <p:nvPicPr>
          <p:cNvPr id="11" name="Picture 10" descr="log.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13240" y="6094746"/>
            <a:ext cx="824197" cy="522605"/>
          </a:xfrm>
          <a:prstGeom prst="rect">
            <a:avLst/>
          </a:prstGeom>
        </p:spPr>
      </p:pic>
      <p:sp>
        <p:nvSpPr>
          <p:cNvPr id="12" name="Rectangle 11"/>
          <p:cNvSpPr/>
          <p:nvPr userDrawn="1"/>
        </p:nvSpPr>
        <p:spPr>
          <a:xfrm>
            <a:off x="386160" y="6420116"/>
            <a:ext cx="2624436" cy="256352"/>
          </a:xfrm>
          <a:prstGeom prst="rect">
            <a:avLst/>
          </a:prstGeom>
        </p:spPr>
        <p:txBody>
          <a:bodyPr wrap="none">
            <a:spAutoFit/>
          </a:bodyPr>
          <a:lstStyle/>
          <a:p>
            <a:r>
              <a:rPr lang="en-US" sz="1066">
                <a:solidFill>
                  <a:srgbClr val="808080"/>
                </a:solidFill>
              </a:rPr>
              <a:t>Internal, confidential – not for reproduction</a:t>
            </a:r>
          </a:p>
        </p:txBody>
      </p:sp>
      <p:sp>
        <p:nvSpPr>
          <p:cNvPr id="13" name="TextBox 12"/>
          <p:cNvSpPr txBox="1"/>
          <p:nvPr userDrawn="1"/>
        </p:nvSpPr>
        <p:spPr>
          <a:xfrm>
            <a:off x="5726320" y="6420116"/>
            <a:ext cx="739360" cy="256352"/>
          </a:xfrm>
          <a:prstGeom prst="rect">
            <a:avLst/>
          </a:prstGeom>
          <a:noFill/>
        </p:spPr>
        <p:txBody>
          <a:bodyPr wrap="square" rtlCol="0">
            <a:spAutoFit/>
          </a:bodyPr>
          <a:lstStyle/>
          <a:p>
            <a:pPr algn="ctr"/>
            <a:fld id="{A3CD2AB8-1784-7B47-AE14-7B84D4633DD6}" type="slidenum">
              <a:rPr lang="en-US" sz="1066" smtClean="0">
                <a:solidFill>
                  <a:srgbClr val="808080"/>
                </a:solidFill>
              </a:rPr>
              <a:pPr algn="ctr"/>
              <a:t>‹#›</a:t>
            </a:fld>
            <a:endParaRPr lang="en-US" sz="1066">
              <a:solidFill>
                <a:srgbClr val="808080"/>
              </a:solidFill>
            </a:endParaRPr>
          </a:p>
        </p:txBody>
      </p:sp>
    </p:spTree>
    <p:extLst>
      <p:ext uri="{BB962C8B-B14F-4D97-AF65-F5344CB8AC3E}">
        <p14:creationId xmlns:p14="http://schemas.microsoft.com/office/powerpoint/2010/main" val="2420341571"/>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797">
              <a:solidFill>
                <a:prstClr val="white"/>
              </a:solidFill>
            </a:endParaRPr>
          </a:p>
        </p:txBody>
      </p:sp>
      <p:pic>
        <p:nvPicPr>
          <p:cNvPr id="9" name="Picture 8" descr="circles.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550759" y="6648"/>
            <a:ext cx="1167588" cy="741475"/>
          </a:xfrm>
          <a:prstGeom prst="rect">
            <a:avLst/>
          </a:prstGeom>
        </p:spPr>
      </p:pic>
      <p:sp>
        <p:nvSpPr>
          <p:cNvPr id="2" name="Title 1"/>
          <p:cNvSpPr>
            <a:spLocks noGrp="1"/>
          </p:cNvSpPr>
          <p:nvPr>
            <p:ph type="title"/>
          </p:nvPr>
        </p:nvSpPr>
        <p:spPr>
          <a:xfrm>
            <a:off x="2389717" y="4865022"/>
            <a:ext cx="7315200" cy="502317"/>
          </a:xfrm>
        </p:spPr>
        <p:txBody>
          <a:bodyPr anchor="b"/>
          <a:lstStyle>
            <a:lvl1pPr algn="l">
              <a:defRPr sz="2664" b="1"/>
            </a:lvl1pPr>
          </a:lstStyle>
          <a:p>
            <a:r>
              <a:rPr lang="en-US"/>
              <a:t>Click to edit Master title style</a:t>
            </a:r>
          </a:p>
        </p:txBody>
      </p:sp>
      <p:sp>
        <p:nvSpPr>
          <p:cNvPr id="3" name="Picture Placeholder 2"/>
          <p:cNvSpPr>
            <a:spLocks noGrp="1"/>
          </p:cNvSpPr>
          <p:nvPr>
            <p:ph type="pic" idx="1"/>
          </p:nvPr>
        </p:nvSpPr>
        <p:spPr>
          <a:xfrm>
            <a:off x="2389717" y="748122"/>
            <a:ext cx="7315200" cy="3979452"/>
          </a:xfrm>
        </p:spPr>
        <p:txBody>
          <a:bodyPr/>
          <a:lstStyle>
            <a:lvl1pPr marL="0" indent="0">
              <a:buNone/>
              <a:defRPr sz="4262"/>
            </a:lvl1pPr>
            <a:lvl2pPr marL="608990" indent="0">
              <a:buNone/>
              <a:defRPr sz="3730"/>
            </a:lvl2pPr>
            <a:lvl3pPr marL="1217981" indent="0">
              <a:buNone/>
              <a:defRPr sz="3197"/>
            </a:lvl3pPr>
            <a:lvl4pPr marL="1826971" indent="0">
              <a:buNone/>
              <a:defRPr sz="2664"/>
            </a:lvl4pPr>
            <a:lvl5pPr marL="2435962" indent="0">
              <a:buNone/>
              <a:defRPr sz="2664"/>
            </a:lvl5pPr>
            <a:lvl6pPr marL="3044952" indent="0">
              <a:buNone/>
              <a:defRPr sz="2664"/>
            </a:lvl6pPr>
            <a:lvl7pPr marL="3653942" indent="0">
              <a:buNone/>
              <a:defRPr sz="2664"/>
            </a:lvl7pPr>
            <a:lvl8pPr marL="4262933" indent="0">
              <a:buNone/>
              <a:defRPr sz="2664"/>
            </a:lvl8pPr>
            <a:lvl9pPr marL="4871923" indent="0">
              <a:buNone/>
              <a:defRPr sz="2664"/>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5"/>
            </a:lvl1pPr>
            <a:lvl2pPr marL="608990" indent="0">
              <a:buNone/>
              <a:defRPr sz="1598"/>
            </a:lvl2pPr>
            <a:lvl3pPr marL="1217981" indent="0">
              <a:buNone/>
              <a:defRPr sz="1332"/>
            </a:lvl3pPr>
            <a:lvl4pPr marL="1826971" indent="0">
              <a:buNone/>
              <a:defRPr sz="1199"/>
            </a:lvl4pPr>
            <a:lvl5pPr marL="2435962" indent="0">
              <a:buNone/>
              <a:defRPr sz="1199"/>
            </a:lvl5pPr>
            <a:lvl6pPr marL="3044952" indent="0">
              <a:buNone/>
              <a:defRPr sz="1199"/>
            </a:lvl6pPr>
            <a:lvl7pPr marL="3653942" indent="0">
              <a:buNone/>
              <a:defRPr sz="1199"/>
            </a:lvl7pPr>
            <a:lvl8pPr marL="4262933" indent="0">
              <a:buNone/>
              <a:defRPr sz="1199"/>
            </a:lvl8pPr>
            <a:lvl9pPr marL="4871923" indent="0">
              <a:buNone/>
              <a:defRPr sz="1199"/>
            </a:lvl9pPr>
          </a:lstStyle>
          <a:p>
            <a:pPr lvl="0"/>
            <a:r>
              <a:rPr lang="en-US"/>
              <a:t>Click to edit Master text styles</a:t>
            </a:r>
          </a:p>
        </p:txBody>
      </p:sp>
      <p:pic>
        <p:nvPicPr>
          <p:cNvPr id="11" name="Picture 10" descr="log.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13240" y="6094746"/>
            <a:ext cx="824197" cy="522605"/>
          </a:xfrm>
          <a:prstGeom prst="rect">
            <a:avLst/>
          </a:prstGeom>
        </p:spPr>
      </p:pic>
      <p:sp>
        <p:nvSpPr>
          <p:cNvPr id="12" name="Rectangle 11"/>
          <p:cNvSpPr/>
          <p:nvPr userDrawn="1"/>
        </p:nvSpPr>
        <p:spPr>
          <a:xfrm>
            <a:off x="386160" y="6420116"/>
            <a:ext cx="2624436" cy="256352"/>
          </a:xfrm>
          <a:prstGeom prst="rect">
            <a:avLst/>
          </a:prstGeom>
        </p:spPr>
        <p:txBody>
          <a:bodyPr wrap="none">
            <a:spAutoFit/>
          </a:bodyPr>
          <a:lstStyle/>
          <a:p>
            <a:r>
              <a:rPr lang="en-US" sz="1066">
                <a:solidFill>
                  <a:srgbClr val="808080"/>
                </a:solidFill>
              </a:rPr>
              <a:t>Internal, confidential – not for reproduction</a:t>
            </a:r>
          </a:p>
        </p:txBody>
      </p:sp>
      <p:sp>
        <p:nvSpPr>
          <p:cNvPr id="15" name="TextBox 14"/>
          <p:cNvSpPr txBox="1"/>
          <p:nvPr userDrawn="1"/>
        </p:nvSpPr>
        <p:spPr>
          <a:xfrm>
            <a:off x="5726320" y="6420116"/>
            <a:ext cx="739360" cy="256352"/>
          </a:xfrm>
          <a:prstGeom prst="rect">
            <a:avLst/>
          </a:prstGeom>
          <a:noFill/>
        </p:spPr>
        <p:txBody>
          <a:bodyPr wrap="square" rtlCol="0">
            <a:spAutoFit/>
          </a:bodyPr>
          <a:lstStyle/>
          <a:p>
            <a:pPr algn="ctr"/>
            <a:fld id="{A3CD2AB8-1784-7B47-AE14-7B84D4633DD6}" type="slidenum">
              <a:rPr lang="en-US" sz="1066" smtClean="0">
                <a:solidFill>
                  <a:srgbClr val="808080"/>
                </a:solidFill>
              </a:rPr>
              <a:pPr algn="ctr"/>
              <a:t>‹#›</a:t>
            </a:fld>
            <a:endParaRPr lang="en-US" sz="1066">
              <a:solidFill>
                <a:srgbClr val="808080"/>
              </a:solidFill>
            </a:endParaRPr>
          </a:p>
        </p:txBody>
      </p:sp>
    </p:spTree>
    <p:extLst>
      <p:ext uri="{BB962C8B-B14F-4D97-AF65-F5344CB8AC3E}">
        <p14:creationId xmlns:p14="http://schemas.microsoft.com/office/powerpoint/2010/main" val="140366643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7" name="Rectangle 6"/>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797">
              <a:solidFill>
                <a:prstClr val="white"/>
              </a:solidFill>
            </a:endParaRPr>
          </a:p>
        </p:txBody>
      </p:sp>
      <p:pic>
        <p:nvPicPr>
          <p:cNvPr id="8" name="Picture 7" descr="circles.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550759" y="6648"/>
            <a:ext cx="1167588" cy="741475"/>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userDrawn="1"/>
        </p:nvSpPr>
        <p:spPr>
          <a:xfrm>
            <a:off x="386160" y="6420116"/>
            <a:ext cx="2624436" cy="256352"/>
          </a:xfrm>
          <a:prstGeom prst="rect">
            <a:avLst/>
          </a:prstGeom>
        </p:spPr>
        <p:txBody>
          <a:bodyPr wrap="none">
            <a:spAutoFit/>
          </a:bodyPr>
          <a:lstStyle/>
          <a:p>
            <a:r>
              <a:rPr lang="en-US" sz="1066">
                <a:solidFill>
                  <a:srgbClr val="808080"/>
                </a:solidFill>
              </a:rPr>
              <a:t>Internal, confidential – not for reproduction</a:t>
            </a:r>
          </a:p>
        </p:txBody>
      </p:sp>
      <p:sp>
        <p:nvSpPr>
          <p:cNvPr id="12" name="TextBox 11"/>
          <p:cNvSpPr txBox="1"/>
          <p:nvPr userDrawn="1"/>
        </p:nvSpPr>
        <p:spPr>
          <a:xfrm>
            <a:off x="5726320" y="6420116"/>
            <a:ext cx="739360" cy="256352"/>
          </a:xfrm>
          <a:prstGeom prst="rect">
            <a:avLst/>
          </a:prstGeom>
          <a:noFill/>
        </p:spPr>
        <p:txBody>
          <a:bodyPr wrap="square" rtlCol="0">
            <a:spAutoFit/>
          </a:bodyPr>
          <a:lstStyle/>
          <a:p>
            <a:pPr algn="ctr"/>
            <a:fld id="{A3CD2AB8-1784-7B47-AE14-7B84D4633DD6}" type="slidenum">
              <a:rPr lang="en-US" sz="1066" smtClean="0">
                <a:solidFill>
                  <a:srgbClr val="808080"/>
                </a:solidFill>
              </a:rPr>
              <a:pPr algn="ctr"/>
              <a:t>‹#›</a:t>
            </a:fld>
            <a:endParaRPr lang="en-US" sz="1066">
              <a:solidFill>
                <a:srgbClr val="808080"/>
              </a:solidFill>
            </a:endParaRPr>
          </a:p>
        </p:txBody>
      </p:sp>
    </p:spTree>
    <p:extLst>
      <p:ext uri="{BB962C8B-B14F-4D97-AF65-F5344CB8AC3E}">
        <p14:creationId xmlns:p14="http://schemas.microsoft.com/office/powerpoint/2010/main" val="119022981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44464" y="206375"/>
            <a:ext cx="1332673" cy="43878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06375"/>
            <a:ext cx="8026400" cy="43878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descr="log.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13240" y="6094746"/>
            <a:ext cx="824197" cy="522605"/>
          </a:xfrm>
          <a:prstGeom prst="rect">
            <a:avLst/>
          </a:prstGeom>
        </p:spPr>
      </p:pic>
      <p:sp>
        <p:nvSpPr>
          <p:cNvPr id="11" name="Rectangle 10"/>
          <p:cNvSpPr/>
          <p:nvPr userDrawn="1"/>
        </p:nvSpPr>
        <p:spPr>
          <a:xfrm>
            <a:off x="386160" y="6420116"/>
            <a:ext cx="2624436" cy="256352"/>
          </a:xfrm>
          <a:prstGeom prst="rect">
            <a:avLst/>
          </a:prstGeom>
        </p:spPr>
        <p:txBody>
          <a:bodyPr wrap="none">
            <a:spAutoFit/>
          </a:bodyPr>
          <a:lstStyle/>
          <a:p>
            <a:r>
              <a:rPr lang="en-US" sz="1066">
                <a:solidFill>
                  <a:srgbClr val="808080"/>
                </a:solidFill>
              </a:rPr>
              <a:t>Internal, confidential – not for reproduction</a:t>
            </a:r>
          </a:p>
        </p:txBody>
      </p:sp>
      <p:sp>
        <p:nvSpPr>
          <p:cNvPr id="12" name="TextBox 11"/>
          <p:cNvSpPr txBox="1"/>
          <p:nvPr userDrawn="1"/>
        </p:nvSpPr>
        <p:spPr>
          <a:xfrm>
            <a:off x="5726320" y="6420116"/>
            <a:ext cx="739360" cy="256352"/>
          </a:xfrm>
          <a:prstGeom prst="rect">
            <a:avLst/>
          </a:prstGeom>
          <a:noFill/>
        </p:spPr>
        <p:txBody>
          <a:bodyPr wrap="square" rtlCol="0">
            <a:spAutoFit/>
          </a:bodyPr>
          <a:lstStyle/>
          <a:p>
            <a:pPr algn="ctr"/>
            <a:fld id="{A3CD2AB8-1784-7B47-AE14-7B84D4633DD6}" type="slidenum">
              <a:rPr lang="en-US" sz="1066" smtClean="0">
                <a:solidFill>
                  <a:srgbClr val="808080"/>
                </a:solidFill>
              </a:rPr>
              <a:pPr algn="ctr"/>
              <a:t>‹#›</a:t>
            </a:fld>
            <a:endParaRPr lang="en-US" sz="1066">
              <a:solidFill>
                <a:srgbClr val="808080"/>
              </a:solidFill>
            </a:endParaRPr>
          </a:p>
        </p:txBody>
      </p:sp>
    </p:spTree>
    <p:extLst>
      <p:ext uri="{BB962C8B-B14F-4D97-AF65-F5344CB8AC3E}">
        <p14:creationId xmlns:p14="http://schemas.microsoft.com/office/powerpoint/2010/main" val="390052670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6_Title Slide">
    <p:spTree>
      <p:nvGrpSpPr>
        <p:cNvPr id="1" name=""/>
        <p:cNvGrpSpPr/>
        <p:nvPr/>
      </p:nvGrpSpPr>
      <p:grpSpPr>
        <a:xfrm>
          <a:off x="0" y="0"/>
          <a:ext cx="0" cy="0"/>
          <a:chOff x="0" y="0"/>
          <a:chExt cx="0" cy="0"/>
        </a:xfrm>
      </p:grpSpPr>
      <p:pic>
        <p:nvPicPr>
          <p:cNvPr id="7" name="Picture 6" descr="3.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7703" y="1285851"/>
            <a:ext cx="3415623" cy="3415623"/>
          </a:xfrm>
          <a:prstGeom prst="rect">
            <a:avLst/>
          </a:prstGeom>
        </p:spPr>
      </p:pic>
      <p:sp>
        <p:nvSpPr>
          <p:cNvPr id="2" name="Title 1"/>
          <p:cNvSpPr>
            <a:spLocks noGrp="1"/>
          </p:cNvSpPr>
          <p:nvPr>
            <p:ph type="ctrTitle"/>
          </p:nvPr>
        </p:nvSpPr>
        <p:spPr>
          <a:xfrm>
            <a:off x="6096000" y="2237899"/>
            <a:ext cx="5963376" cy="666336"/>
          </a:xfrm>
        </p:spPr>
        <p:txBody>
          <a:bodyPr wrap="square">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6096000" y="3441421"/>
            <a:ext cx="5963376" cy="502445"/>
          </a:xfrm>
        </p:spPr>
        <p:txBody>
          <a:bodyPr wrap="square">
            <a:spAutoFit/>
          </a:bodyPr>
          <a:lstStyle>
            <a:lvl1pPr marL="0" indent="0" algn="l">
              <a:buNone/>
              <a:defRPr sz="2665">
                <a:solidFill>
                  <a:srgbClr val="000000"/>
                </a:solidFill>
              </a:defRPr>
            </a:lvl1pPr>
            <a:lvl2pPr marL="608960" indent="0" algn="ctr">
              <a:buNone/>
              <a:defRPr>
                <a:solidFill>
                  <a:schemeClr val="tx1">
                    <a:tint val="75000"/>
                  </a:schemeClr>
                </a:solidFill>
              </a:defRPr>
            </a:lvl2pPr>
            <a:lvl3pPr marL="1217921" indent="0" algn="ctr">
              <a:buNone/>
              <a:defRPr>
                <a:solidFill>
                  <a:schemeClr val="tx1">
                    <a:tint val="75000"/>
                  </a:schemeClr>
                </a:solidFill>
              </a:defRPr>
            </a:lvl3pPr>
            <a:lvl4pPr marL="1826881" indent="0" algn="ctr">
              <a:buNone/>
              <a:defRPr>
                <a:solidFill>
                  <a:schemeClr val="tx1">
                    <a:tint val="75000"/>
                  </a:schemeClr>
                </a:solidFill>
              </a:defRPr>
            </a:lvl4pPr>
            <a:lvl5pPr marL="2435840" indent="0" algn="ctr">
              <a:buNone/>
              <a:defRPr>
                <a:solidFill>
                  <a:schemeClr val="tx1">
                    <a:tint val="75000"/>
                  </a:schemeClr>
                </a:solidFill>
              </a:defRPr>
            </a:lvl5pPr>
            <a:lvl6pPr marL="3044800" indent="0" algn="ctr">
              <a:buNone/>
              <a:defRPr>
                <a:solidFill>
                  <a:schemeClr val="tx1">
                    <a:tint val="75000"/>
                  </a:schemeClr>
                </a:solidFill>
              </a:defRPr>
            </a:lvl6pPr>
            <a:lvl7pPr marL="3653761" indent="0" algn="ctr">
              <a:buNone/>
              <a:defRPr>
                <a:solidFill>
                  <a:schemeClr val="tx1">
                    <a:tint val="75000"/>
                  </a:schemeClr>
                </a:solidFill>
              </a:defRPr>
            </a:lvl7pPr>
            <a:lvl8pPr marL="4262720" indent="0" algn="ctr">
              <a:buNone/>
              <a:defRPr>
                <a:solidFill>
                  <a:schemeClr val="tx1">
                    <a:tint val="75000"/>
                  </a:schemeClr>
                </a:solidFill>
              </a:defRPr>
            </a:lvl8pPr>
            <a:lvl9pPr marL="4871681" indent="0" algn="ctr">
              <a:buNone/>
              <a:defRPr>
                <a:solidFill>
                  <a:schemeClr val="tx1">
                    <a:tint val="75000"/>
                  </a:schemeClr>
                </a:solidFill>
              </a:defRPr>
            </a:lvl9pPr>
          </a:lstStyle>
          <a:p>
            <a:r>
              <a:rPr lang="en-US"/>
              <a:t>Click to edit Master subtitle style</a:t>
            </a:r>
          </a:p>
        </p:txBody>
      </p:sp>
      <p:sp>
        <p:nvSpPr>
          <p:cNvPr id="9" name="Rectangle 8"/>
          <p:cNvSpPr/>
          <p:nvPr/>
        </p:nvSpPr>
        <p:spPr>
          <a:xfrm>
            <a:off x="386161" y="6416699"/>
            <a:ext cx="2624436" cy="256352"/>
          </a:xfrm>
          <a:prstGeom prst="rect">
            <a:avLst/>
          </a:prstGeom>
        </p:spPr>
        <p:txBody>
          <a:bodyPr wrap="none">
            <a:spAutoFit/>
          </a:bodyPr>
          <a:lstStyle/>
          <a:p>
            <a:pPr algn="l" defTabSz="608960" rtl="0"/>
            <a:r>
              <a:rPr lang="en-US" sz="1066">
                <a:solidFill>
                  <a:srgbClr val="808080"/>
                </a:solidFill>
              </a:rPr>
              <a:t>Internal, confidential – not for reproduction</a:t>
            </a:r>
          </a:p>
        </p:txBody>
      </p:sp>
      <p:pic>
        <p:nvPicPr>
          <p:cNvPr id="15" name="Picture 14" descr="log.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13240" y="6094746"/>
            <a:ext cx="824197" cy="522605"/>
          </a:xfrm>
          <a:prstGeom prst="rect">
            <a:avLst/>
          </a:prstGeom>
        </p:spPr>
      </p:pic>
      <p:sp>
        <p:nvSpPr>
          <p:cNvPr id="18" name="Rectangle 17"/>
          <p:cNvSpPr/>
          <p:nvPr userDrawn="1"/>
        </p:nvSpPr>
        <p:spPr>
          <a:xfrm>
            <a:off x="386160" y="6420116"/>
            <a:ext cx="2624436" cy="256352"/>
          </a:xfrm>
          <a:prstGeom prst="rect">
            <a:avLst/>
          </a:prstGeom>
        </p:spPr>
        <p:txBody>
          <a:bodyPr wrap="none">
            <a:spAutoFit/>
          </a:bodyPr>
          <a:lstStyle/>
          <a:p>
            <a:r>
              <a:rPr lang="en-US" sz="1066">
                <a:solidFill>
                  <a:srgbClr val="808080"/>
                </a:solidFill>
              </a:rPr>
              <a:t>Internal, confidential – not for reproduction</a:t>
            </a:r>
          </a:p>
        </p:txBody>
      </p:sp>
      <p:sp>
        <p:nvSpPr>
          <p:cNvPr id="19" name="TextBox 18"/>
          <p:cNvSpPr txBox="1"/>
          <p:nvPr userDrawn="1"/>
        </p:nvSpPr>
        <p:spPr>
          <a:xfrm>
            <a:off x="5726320" y="6420116"/>
            <a:ext cx="739360" cy="256352"/>
          </a:xfrm>
          <a:prstGeom prst="rect">
            <a:avLst/>
          </a:prstGeom>
          <a:noFill/>
        </p:spPr>
        <p:txBody>
          <a:bodyPr wrap="square" rtlCol="0">
            <a:spAutoFit/>
          </a:bodyPr>
          <a:lstStyle/>
          <a:p>
            <a:pPr algn="ctr"/>
            <a:fld id="{A3CD2AB8-1784-7B47-AE14-7B84D4633DD6}" type="slidenum">
              <a:rPr lang="en-US" sz="1066" smtClean="0">
                <a:solidFill>
                  <a:srgbClr val="808080"/>
                </a:solidFill>
              </a:rPr>
              <a:pPr algn="ctr"/>
              <a:t>‹#›</a:t>
            </a:fld>
            <a:endParaRPr lang="en-US" sz="1066">
              <a:solidFill>
                <a:srgbClr val="808080"/>
              </a:solidFill>
            </a:endParaRPr>
          </a:p>
        </p:txBody>
      </p:sp>
    </p:spTree>
    <p:extLst>
      <p:ext uri="{BB962C8B-B14F-4D97-AF65-F5344CB8AC3E}">
        <p14:creationId xmlns:p14="http://schemas.microsoft.com/office/powerpoint/2010/main" val="3075277557"/>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63411" y="3277061"/>
            <a:ext cx="10363200" cy="666786"/>
          </a:xfrm>
        </p:spPr>
        <p:txBody>
          <a:bodyPr>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363411" y="3981128"/>
            <a:ext cx="10363200" cy="502766"/>
          </a:xfrm>
        </p:spPr>
        <p:txBody>
          <a:bodyPr wrap="square">
            <a:spAutoFit/>
          </a:bodyPr>
          <a:lstStyle>
            <a:lvl1pPr marL="0" indent="0" algn="l">
              <a:buNone/>
              <a:defRPr sz="2667">
                <a:solidFill>
                  <a:srgbClr val="000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8" name="Picture 7" descr="log.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8987" y="5647057"/>
            <a:ext cx="1286904" cy="815999"/>
          </a:xfrm>
          <a:prstGeom prst="rect">
            <a:avLst/>
          </a:prstGeom>
        </p:spPr>
      </p:pic>
      <p:pic>
        <p:nvPicPr>
          <p:cNvPr id="9" name="Picture 8" descr="top.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12192000" cy="3048000"/>
          </a:xfrm>
          <a:prstGeom prst="rect">
            <a:avLst/>
          </a:prstGeom>
        </p:spPr>
      </p:pic>
      <p:sp>
        <p:nvSpPr>
          <p:cNvPr id="7" name="TextBox 6"/>
          <p:cNvSpPr txBox="1"/>
          <p:nvPr userDrawn="1"/>
        </p:nvSpPr>
        <p:spPr>
          <a:xfrm>
            <a:off x="5726320" y="6370397"/>
            <a:ext cx="739360" cy="307777"/>
          </a:xfrm>
          <a:prstGeom prst="rect">
            <a:avLst/>
          </a:prstGeom>
          <a:noFill/>
        </p:spPr>
        <p:txBody>
          <a:bodyPr wrap="square" rtlCol="0">
            <a:spAutoFit/>
          </a:bodyPr>
          <a:lstStyle/>
          <a:p>
            <a:pPr algn="ctr"/>
            <a:fld id="{A3CD2AB8-1784-7B47-AE14-7B84D4633DD6}" type="slidenum">
              <a:rPr lang="en-US" sz="1400" smtClean="0">
                <a:solidFill>
                  <a:srgbClr val="808080"/>
                </a:solidFill>
              </a:rPr>
              <a:pPr algn="ctr"/>
              <a:t>‹#›</a:t>
            </a:fld>
            <a:endParaRPr lang="en-US" sz="1400">
              <a:solidFill>
                <a:srgbClr val="808080"/>
              </a:solidFill>
            </a:endParaRPr>
          </a:p>
        </p:txBody>
      </p:sp>
      <p:sp>
        <p:nvSpPr>
          <p:cNvPr id="10" name="Rectangle 9"/>
          <p:cNvSpPr/>
          <p:nvPr userDrawn="1"/>
        </p:nvSpPr>
        <p:spPr>
          <a:xfrm>
            <a:off x="386160" y="6416698"/>
            <a:ext cx="2627642" cy="256545"/>
          </a:xfrm>
          <a:prstGeom prst="rect">
            <a:avLst/>
          </a:prstGeom>
        </p:spPr>
        <p:txBody>
          <a:bodyPr wrap="none">
            <a:spAutoFit/>
          </a:bodyPr>
          <a:lstStyle/>
          <a:p>
            <a:r>
              <a:rPr lang="en-US" sz="1067">
                <a:solidFill>
                  <a:schemeClr val="bg2"/>
                </a:solidFill>
              </a:rPr>
              <a:t>Internal, confidential – not for reproduction</a:t>
            </a:r>
          </a:p>
        </p:txBody>
      </p:sp>
    </p:spTree>
    <p:extLst>
      <p:ext uri="{BB962C8B-B14F-4D97-AF65-F5344CB8AC3E}">
        <p14:creationId xmlns:p14="http://schemas.microsoft.com/office/powerpoint/2010/main" val="746731407"/>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8" name="Picture 7" descr="circles.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550759" y="6648"/>
            <a:ext cx="1167588" cy="741475"/>
          </a:xfrm>
          <a:prstGeom prst="rect">
            <a:avLst/>
          </a:prstGeom>
        </p:spPr>
      </p:pic>
      <p:pic>
        <p:nvPicPr>
          <p:cNvPr id="9" name="Picture 8" descr="log.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userDrawn="1"/>
        </p:nvSpPr>
        <p:spPr>
          <a:xfrm>
            <a:off x="386160" y="6416698"/>
            <a:ext cx="2627642" cy="256545"/>
          </a:xfrm>
          <a:prstGeom prst="rect">
            <a:avLst/>
          </a:prstGeom>
        </p:spPr>
        <p:txBody>
          <a:bodyPr wrap="none">
            <a:spAutoFit/>
          </a:bodyPr>
          <a:lstStyle/>
          <a:p>
            <a:r>
              <a:rPr lang="en-US" sz="1067">
                <a:solidFill>
                  <a:schemeClr val="bg2"/>
                </a:solidFill>
              </a:rPr>
              <a:t>Internal, confidential – not for reproduction</a:t>
            </a:r>
          </a:p>
        </p:txBody>
      </p:sp>
      <p:sp>
        <p:nvSpPr>
          <p:cNvPr id="13" name="TextBox 12"/>
          <p:cNvSpPr txBox="1"/>
          <p:nvPr userDrawn="1"/>
        </p:nvSpPr>
        <p:spPr>
          <a:xfrm>
            <a:off x="5726320" y="6370396"/>
            <a:ext cx="739360" cy="338554"/>
          </a:xfrm>
          <a:prstGeom prst="rect">
            <a:avLst/>
          </a:prstGeom>
          <a:noFill/>
        </p:spPr>
        <p:txBody>
          <a:bodyPr wrap="square" rtlCol="0">
            <a:spAutoFit/>
          </a:bodyPr>
          <a:lstStyle/>
          <a:p>
            <a:pPr algn="ctr"/>
            <a:fld id="{A3CD2AB8-1784-7B47-AE14-7B84D4633DD6}" type="slidenum">
              <a:rPr lang="en-US" sz="1600" smtClean="0">
                <a:solidFill>
                  <a:srgbClr val="808080"/>
                </a:solidFill>
              </a:rPr>
              <a:pPr algn="ctr"/>
              <a:t>‹#›</a:t>
            </a:fld>
            <a:endParaRPr lang="en-US" sz="1600">
              <a:solidFill>
                <a:srgbClr val="808080"/>
              </a:solidFill>
            </a:endParaRPr>
          </a:p>
        </p:txBody>
      </p:sp>
    </p:spTree>
    <p:extLst>
      <p:ext uri="{BB962C8B-B14F-4D97-AF65-F5344CB8AC3E}">
        <p14:creationId xmlns:p14="http://schemas.microsoft.com/office/powerpoint/2010/main" val="29542625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5_Title Slide">
    <p:spTree>
      <p:nvGrpSpPr>
        <p:cNvPr id="1" name=""/>
        <p:cNvGrpSpPr/>
        <p:nvPr/>
      </p:nvGrpSpPr>
      <p:grpSpPr>
        <a:xfrm>
          <a:off x="0" y="0"/>
          <a:ext cx="0" cy="0"/>
          <a:chOff x="0" y="0"/>
          <a:chExt cx="0" cy="0"/>
        </a:xfrm>
      </p:grpSpPr>
      <p:pic>
        <p:nvPicPr>
          <p:cNvPr id="7" name="Picture 6" descr="3.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9113" y="1721189"/>
            <a:ext cx="3415623" cy="3415623"/>
          </a:xfrm>
          <a:prstGeom prst="rect">
            <a:avLst/>
          </a:prstGeom>
        </p:spPr>
      </p:pic>
      <p:sp>
        <p:nvSpPr>
          <p:cNvPr id="2" name="Title 1"/>
          <p:cNvSpPr>
            <a:spLocks noGrp="1"/>
          </p:cNvSpPr>
          <p:nvPr>
            <p:ph type="ctrTitle"/>
          </p:nvPr>
        </p:nvSpPr>
        <p:spPr>
          <a:xfrm>
            <a:off x="6096000" y="2237672"/>
            <a:ext cx="5963376" cy="666786"/>
          </a:xfrm>
        </p:spPr>
        <p:txBody>
          <a:bodyPr wrap="square">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6096000" y="3441421"/>
            <a:ext cx="5963376" cy="502766"/>
          </a:xfrm>
        </p:spPr>
        <p:txBody>
          <a:bodyPr wrap="square">
            <a:spAutoFit/>
          </a:bodyPr>
          <a:lstStyle>
            <a:lvl1pPr marL="0" indent="0" algn="l">
              <a:buNone/>
              <a:defRPr sz="2667">
                <a:solidFill>
                  <a:srgbClr val="000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6" name="Picture 5" descr="lo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13240" y="6191251"/>
            <a:ext cx="672000" cy="426100"/>
          </a:xfrm>
          <a:prstGeom prst="rect">
            <a:avLst/>
          </a:prstGeom>
        </p:spPr>
      </p:pic>
      <p:sp>
        <p:nvSpPr>
          <p:cNvPr id="9" name="Rectangle 8"/>
          <p:cNvSpPr/>
          <p:nvPr/>
        </p:nvSpPr>
        <p:spPr>
          <a:xfrm>
            <a:off x="386160" y="6416698"/>
            <a:ext cx="2627642" cy="256545"/>
          </a:xfrm>
          <a:prstGeom prst="rect">
            <a:avLst/>
          </a:prstGeom>
        </p:spPr>
        <p:txBody>
          <a:bodyPr wrap="none">
            <a:spAutoFit/>
          </a:bodyPr>
          <a:lstStyle/>
          <a:p>
            <a:pPr algn="l" defTabSz="609585" rtl="0"/>
            <a:r>
              <a:rPr lang="en-US" sz="1067">
                <a:solidFill>
                  <a:srgbClr val="808080"/>
                </a:solidFill>
              </a:rPr>
              <a:t>Internal, confidential – not for reproduction</a:t>
            </a:r>
          </a:p>
        </p:txBody>
      </p:sp>
      <p:sp>
        <p:nvSpPr>
          <p:cNvPr id="10" name="TextBox 9"/>
          <p:cNvSpPr txBox="1"/>
          <p:nvPr/>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
        <p:nvSpPr>
          <p:cNvPr id="16" name="Content Placeholder 2"/>
          <p:cNvSpPr>
            <a:spLocks noGrp="1"/>
          </p:cNvSpPr>
          <p:nvPr>
            <p:ph sz="half" idx="10"/>
          </p:nvPr>
        </p:nvSpPr>
        <p:spPr>
          <a:xfrm>
            <a:off x="1677164" y="2190074"/>
            <a:ext cx="2777152" cy="851533"/>
          </a:xfrm>
        </p:spPr>
        <p:txBody>
          <a:bodyPr>
            <a:noAutofit/>
          </a:bodyPr>
          <a:lstStyle>
            <a:lvl1pPr>
              <a:defRPr sz="4800">
                <a:solidFill>
                  <a:srgbClr val="FFFFFF"/>
                </a:solidFill>
              </a:defRPr>
            </a:lvl1pPr>
            <a:lvl2pPr marL="609585" indent="0">
              <a:buNone/>
              <a:defRPr sz="3200"/>
            </a:lvl2pPr>
            <a:lvl3pPr marL="1219170" indent="0">
              <a:buNone/>
              <a:defRPr sz="2667"/>
            </a:lvl3pPr>
            <a:lvl4pPr marL="1924752" indent="0">
              <a:buNone/>
              <a:defRPr sz="2400"/>
            </a:lvl4pPr>
            <a:lvl5pPr marL="2582335" indent="0">
              <a:buNone/>
              <a:defRPr sz="2400"/>
            </a:lvl5pPr>
            <a:lvl6pPr>
              <a:defRPr sz="2400"/>
            </a:lvl6pPr>
            <a:lvl7pPr>
              <a:defRPr sz="2400"/>
            </a:lvl7pPr>
            <a:lvl8pPr>
              <a:defRPr sz="2400"/>
            </a:lvl8pPr>
            <a:lvl9pPr>
              <a:defRPr sz="2400"/>
            </a:lvl9pPr>
          </a:lstStyle>
          <a:p>
            <a:pPr lvl="0"/>
            <a:r>
              <a:rPr lang="en-US"/>
              <a:t>Click to edit Master text styles</a:t>
            </a:r>
          </a:p>
        </p:txBody>
      </p:sp>
      <p:sp>
        <p:nvSpPr>
          <p:cNvPr id="17" name="Content Placeholder 2"/>
          <p:cNvSpPr>
            <a:spLocks noGrp="1"/>
          </p:cNvSpPr>
          <p:nvPr>
            <p:ph sz="half" idx="11"/>
          </p:nvPr>
        </p:nvSpPr>
        <p:spPr>
          <a:xfrm>
            <a:off x="1676899" y="3136623"/>
            <a:ext cx="2777152" cy="851533"/>
          </a:xfrm>
        </p:spPr>
        <p:txBody>
          <a:bodyPr>
            <a:noAutofit/>
          </a:bodyPr>
          <a:lstStyle>
            <a:lvl1pPr>
              <a:defRPr sz="2667">
                <a:solidFill>
                  <a:srgbClr val="FFFFFF"/>
                </a:solidFill>
              </a:defRPr>
            </a:lvl1pPr>
            <a:lvl2pPr marL="609585" indent="0">
              <a:buNone/>
              <a:defRPr sz="3200"/>
            </a:lvl2pPr>
            <a:lvl3pPr marL="1219170" indent="0">
              <a:buNone/>
              <a:defRPr sz="2667"/>
            </a:lvl3pPr>
            <a:lvl4pPr marL="1924752" indent="0">
              <a:buNone/>
              <a:defRPr sz="2400"/>
            </a:lvl4pPr>
            <a:lvl5pPr marL="2582335" indent="0">
              <a:buNone/>
              <a:defRPr sz="2400"/>
            </a:lvl5pPr>
            <a:lvl6pPr>
              <a:defRPr sz="2400"/>
            </a:lvl6pPr>
            <a:lvl7pPr>
              <a:defRPr sz="2400"/>
            </a:lvl7pPr>
            <a:lvl8pPr>
              <a:defRPr sz="2400"/>
            </a:lvl8pPr>
            <a:lvl9pPr>
              <a:defRPr sz="2400"/>
            </a:lvl9pPr>
          </a:lstStyle>
          <a:p>
            <a:pPr lvl="0"/>
            <a:r>
              <a:rPr lang="en-US"/>
              <a:t>Click to edit Master text styles</a:t>
            </a:r>
          </a:p>
        </p:txBody>
      </p:sp>
      <p:pic>
        <p:nvPicPr>
          <p:cNvPr id="11" name="Picture 10" descr="3.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49113" y="1721189"/>
            <a:ext cx="3415623" cy="3415623"/>
          </a:xfrm>
          <a:prstGeom prst="rect">
            <a:avLst/>
          </a:prstGeom>
        </p:spPr>
      </p:pic>
      <p:pic>
        <p:nvPicPr>
          <p:cNvPr id="12" name="Picture 11" descr="log.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13240" y="6191251"/>
            <a:ext cx="672000" cy="426100"/>
          </a:xfrm>
          <a:prstGeom prst="rect">
            <a:avLst/>
          </a:prstGeom>
        </p:spPr>
      </p:pic>
      <p:sp>
        <p:nvSpPr>
          <p:cNvPr id="13" name="Rectangle 12"/>
          <p:cNvSpPr/>
          <p:nvPr userDrawn="1"/>
        </p:nvSpPr>
        <p:spPr>
          <a:xfrm>
            <a:off x="386160" y="6416698"/>
            <a:ext cx="2627642" cy="256545"/>
          </a:xfrm>
          <a:prstGeom prst="rect">
            <a:avLst/>
          </a:prstGeom>
        </p:spPr>
        <p:txBody>
          <a:bodyPr wrap="none">
            <a:spAutoFit/>
          </a:bodyPr>
          <a:lstStyle/>
          <a:p>
            <a:pPr algn="l" defTabSz="609585" rtl="0"/>
            <a:r>
              <a:rPr lang="en-US" sz="1067">
                <a:solidFill>
                  <a:srgbClr val="808080"/>
                </a:solidFill>
              </a:rPr>
              <a:t>Internal, confidential – not for reproduction</a:t>
            </a:r>
          </a:p>
        </p:txBody>
      </p:sp>
      <p:sp>
        <p:nvSpPr>
          <p:cNvPr id="14" name="TextBox 13"/>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2307260782"/>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pic>
        <p:nvPicPr>
          <p:cNvPr id="9" name="Picture 8" descr="log.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3" name="Content Placeholder 2"/>
          <p:cNvSpPr>
            <a:spLocks noGrp="1"/>
          </p:cNvSpPr>
          <p:nvPr>
            <p:ph idx="1"/>
          </p:nvPr>
        </p:nvSpPr>
        <p:spPr>
          <a:xfrm>
            <a:off x="386160" y="12781"/>
            <a:ext cx="10796400" cy="6623583"/>
          </a:xfrm>
        </p:spPr>
        <p:txBody>
          <a:bodyPr>
            <a:normAutofit/>
          </a:bodyPr>
          <a:lstStyle>
            <a:lvl1pPr>
              <a:defRPr sz="2667"/>
            </a:lvl1pPr>
            <a:lvl2pPr>
              <a:defRPr sz="2400"/>
            </a:lvl2pPr>
            <a:lvl3pPr>
              <a:defRPr sz="2133"/>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386160" y="6416698"/>
            <a:ext cx="2627642" cy="256545"/>
          </a:xfrm>
          <a:prstGeom prst="rect">
            <a:avLst/>
          </a:prstGeom>
        </p:spPr>
        <p:txBody>
          <a:bodyPr wrap="none">
            <a:spAutoFit/>
          </a:bodyPr>
          <a:lstStyle/>
          <a:p>
            <a:r>
              <a:rPr lang="en-US" sz="1067">
                <a:solidFill>
                  <a:schemeClr val="bg2"/>
                </a:solidFill>
              </a:rPr>
              <a:t>Internal, confidential – not for reproduction</a:t>
            </a:r>
          </a:p>
        </p:txBody>
      </p:sp>
      <p:sp>
        <p:nvSpPr>
          <p:cNvPr id="7" name="TextBox 6"/>
          <p:cNvSpPr txBox="1"/>
          <p:nvPr userDrawn="1"/>
        </p:nvSpPr>
        <p:spPr>
          <a:xfrm>
            <a:off x="5726320" y="6370396"/>
            <a:ext cx="739360" cy="338554"/>
          </a:xfrm>
          <a:prstGeom prst="rect">
            <a:avLst/>
          </a:prstGeom>
          <a:noFill/>
        </p:spPr>
        <p:txBody>
          <a:bodyPr wrap="square" rtlCol="0">
            <a:spAutoFit/>
          </a:bodyPr>
          <a:lstStyle/>
          <a:p>
            <a:pPr algn="ctr"/>
            <a:fld id="{A3CD2AB8-1784-7B47-AE14-7B84D4633DD6}" type="slidenum">
              <a:rPr lang="en-US" sz="1600" smtClean="0">
                <a:solidFill>
                  <a:srgbClr val="808080"/>
                </a:solidFill>
              </a:rPr>
              <a:pPr algn="ctr"/>
              <a:t>‹#›</a:t>
            </a:fld>
            <a:endParaRPr lang="en-US" sz="1600">
              <a:solidFill>
                <a:srgbClr val="808080"/>
              </a:solidFill>
            </a:endParaRPr>
          </a:p>
        </p:txBody>
      </p:sp>
    </p:spTree>
    <p:extLst>
      <p:ext uri="{BB962C8B-B14F-4D97-AF65-F5344CB8AC3E}">
        <p14:creationId xmlns:p14="http://schemas.microsoft.com/office/powerpoint/2010/main" val="184133906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502455" y="1536837"/>
            <a:ext cx="5963376" cy="666786"/>
          </a:xfrm>
        </p:spPr>
        <p:txBody>
          <a:bodyPr wrap="square">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5502455" y="2240904"/>
            <a:ext cx="5963376" cy="502766"/>
          </a:xfrm>
        </p:spPr>
        <p:txBody>
          <a:bodyPr wrap="square">
            <a:spAutoFit/>
          </a:bodyPr>
          <a:lstStyle>
            <a:lvl1pPr marL="0" indent="0" algn="l">
              <a:buNone/>
              <a:defRPr sz="2667">
                <a:solidFill>
                  <a:srgbClr val="000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5" name="Picture 4" descr="sid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269844"/>
            <a:ext cx="5279725" cy="3359825"/>
          </a:xfrm>
          <a:prstGeom prst="rect">
            <a:avLst/>
          </a:prstGeom>
        </p:spPr>
      </p:pic>
      <p:pic>
        <p:nvPicPr>
          <p:cNvPr id="6" name="Picture 5" descr="log.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08987" y="5647057"/>
            <a:ext cx="1286904" cy="815999"/>
          </a:xfrm>
          <a:prstGeom prst="rect">
            <a:avLst/>
          </a:prstGeom>
        </p:spPr>
      </p:pic>
      <p:sp>
        <p:nvSpPr>
          <p:cNvPr id="9" name="Rectangle 8"/>
          <p:cNvSpPr/>
          <p:nvPr userDrawn="1"/>
        </p:nvSpPr>
        <p:spPr>
          <a:xfrm>
            <a:off x="386160" y="6416698"/>
            <a:ext cx="2627642" cy="256545"/>
          </a:xfrm>
          <a:prstGeom prst="rect">
            <a:avLst/>
          </a:prstGeom>
        </p:spPr>
        <p:txBody>
          <a:bodyPr wrap="none">
            <a:spAutoFit/>
          </a:bodyPr>
          <a:lstStyle/>
          <a:p>
            <a:r>
              <a:rPr lang="en-US" sz="1067">
                <a:solidFill>
                  <a:schemeClr val="bg2"/>
                </a:solidFill>
              </a:rPr>
              <a:t>Internal, confidential – not for reproduction</a:t>
            </a:r>
          </a:p>
        </p:txBody>
      </p:sp>
      <p:sp>
        <p:nvSpPr>
          <p:cNvPr id="10" name="TextBox 9"/>
          <p:cNvSpPr txBox="1"/>
          <p:nvPr userDrawn="1"/>
        </p:nvSpPr>
        <p:spPr>
          <a:xfrm>
            <a:off x="5726320" y="6370396"/>
            <a:ext cx="739360" cy="338554"/>
          </a:xfrm>
          <a:prstGeom prst="rect">
            <a:avLst/>
          </a:prstGeom>
          <a:noFill/>
        </p:spPr>
        <p:txBody>
          <a:bodyPr wrap="square" rtlCol="0">
            <a:spAutoFit/>
          </a:bodyPr>
          <a:lstStyle/>
          <a:p>
            <a:pPr algn="ctr"/>
            <a:fld id="{A3CD2AB8-1784-7B47-AE14-7B84D4633DD6}" type="slidenum">
              <a:rPr lang="en-US" sz="1600" smtClean="0">
                <a:solidFill>
                  <a:srgbClr val="808080"/>
                </a:solidFill>
              </a:rPr>
              <a:pPr algn="ctr"/>
              <a:t>‹#›</a:t>
            </a:fld>
            <a:endParaRPr lang="en-US" sz="1600">
              <a:solidFill>
                <a:srgbClr val="808080"/>
              </a:solidFill>
            </a:endParaRPr>
          </a:p>
        </p:txBody>
      </p:sp>
    </p:spTree>
    <p:extLst>
      <p:ext uri="{BB962C8B-B14F-4D97-AF65-F5344CB8AC3E}">
        <p14:creationId xmlns:p14="http://schemas.microsoft.com/office/powerpoint/2010/main" val="40261561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pic>
        <p:nvPicPr>
          <p:cNvPr id="11" name="Picture 10" descr="1.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025497" y="0"/>
            <a:ext cx="4381500" cy="6858000"/>
          </a:xfrm>
          <a:prstGeom prst="rect">
            <a:avLst/>
          </a:prstGeom>
        </p:spPr>
      </p:pic>
      <p:sp>
        <p:nvSpPr>
          <p:cNvPr id="2" name="Title 1"/>
          <p:cNvSpPr>
            <a:spLocks noGrp="1"/>
          </p:cNvSpPr>
          <p:nvPr>
            <p:ph type="ctrTitle"/>
          </p:nvPr>
        </p:nvSpPr>
        <p:spPr>
          <a:xfrm>
            <a:off x="5800588" y="2657693"/>
            <a:ext cx="5963376" cy="666786"/>
          </a:xfrm>
        </p:spPr>
        <p:txBody>
          <a:bodyPr wrap="square">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5800588" y="3361760"/>
            <a:ext cx="5963376" cy="502766"/>
          </a:xfrm>
        </p:spPr>
        <p:txBody>
          <a:bodyPr wrap="square">
            <a:spAutoFit/>
          </a:bodyPr>
          <a:lstStyle>
            <a:lvl1pPr marL="0" indent="0" algn="l">
              <a:buNone/>
              <a:defRPr sz="2667">
                <a:solidFill>
                  <a:srgbClr val="000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6" name="Picture 5" descr="log.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08987" y="5647057"/>
            <a:ext cx="1286904" cy="815999"/>
          </a:xfrm>
          <a:prstGeom prst="rect">
            <a:avLst/>
          </a:prstGeom>
        </p:spPr>
      </p:pic>
      <p:sp>
        <p:nvSpPr>
          <p:cNvPr id="9" name="Rectangle 8"/>
          <p:cNvSpPr/>
          <p:nvPr userDrawn="1"/>
        </p:nvSpPr>
        <p:spPr>
          <a:xfrm>
            <a:off x="386160" y="6416698"/>
            <a:ext cx="2627642" cy="256545"/>
          </a:xfrm>
          <a:prstGeom prst="rect">
            <a:avLst/>
          </a:prstGeom>
        </p:spPr>
        <p:txBody>
          <a:bodyPr wrap="none">
            <a:spAutoFit/>
          </a:bodyPr>
          <a:lstStyle/>
          <a:p>
            <a:r>
              <a:rPr lang="en-US" sz="1067">
                <a:solidFill>
                  <a:schemeClr val="bg2"/>
                </a:solidFill>
              </a:rPr>
              <a:t>Internal, confidential – not for reproduction</a:t>
            </a:r>
          </a:p>
        </p:txBody>
      </p:sp>
      <p:sp>
        <p:nvSpPr>
          <p:cNvPr id="10" name="TextBox 9"/>
          <p:cNvSpPr txBox="1"/>
          <p:nvPr userDrawn="1"/>
        </p:nvSpPr>
        <p:spPr>
          <a:xfrm>
            <a:off x="5726320" y="6370396"/>
            <a:ext cx="739360" cy="338554"/>
          </a:xfrm>
          <a:prstGeom prst="rect">
            <a:avLst/>
          </a:prstGeom>
          <a:noFill/>
        </p:spPr>
        <p:txBody>
          <a:bodyPr wrap="square" rtlCol="0">
            <a:spAutoFit/>
          </a:bodyPr>
          <a:lstStyle/>
          <a:p>
            <a:pPr algn="ctr"/>
            <a:fld id="{A3CD2AB8-1784-7B47-AE14-7B84D4633DD6}" type="slidenum">
              <a:rPr lang="en-US" sz="1600" smtClean="0">
                <a:solidFill>
                  <a:srgbClr val="808080"/>
                </a:solidFill>
              </a:rPr>
              <a:pPr algn="ctr"/>
              <a:t>‹#›</a:t>
            </a:fld>
            <a:endParaRPr lang="en-US" sz="1600">
              <a:solidFill>
                <a:srgbClr val="808080"/>
              </a:solidFill>
            </a:endParaRPr>
          </a:p>
        </p:txBody>
      </p:sp>
    </p:spTree>
    <p:extLst>
      <p:ext uri="{BB962C8B-B14F-4D97-AF65-F5344CB8AC3E}">
        <p14:creationId xmlns:p14="http://schemas.microsoft.com/office/powerpoint/2010/main" val="2126274718"/>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type="title" preserve="1">
  <p:cSld name="3_Title Slide">
    <p:spTree>
      <p:nvGrpSpPr>
        <p:cNvPr id="1" name=""/>
        <p:cNvGrpSpPr/>
        <p:nvPr/>
      </p:nvGrpSpPr>
      <p:grpSpPr>
        <a:xfrm>
          <a:off x="0" y="0"/>
          <a:ext cx="0" cy="0"/>
          <a:chOff x="0" y="0"/>
          <a:chExt cx="0" cy="0"/>
        </a:xfrm>
      </p:grpSpPr>
      <p:pic>
        <p:nvPicPr>
          <p:cNvPr id="5" name="Picture 4" descr="2.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3565" y="1237225"/>
            <a:ext cx="5713476" cy="5133171"/>
          </a:xfrm>
          <a:prstGeom prst="rect">
            <a:avLst/>
          </a:prstGeom>
        </p:spPr>
      </p:pic>
      <p:sp>
        <p:nvSpPr>
          <p:cNvPr id="2" name="Title 1"/>
          <p:cNvSpPr>
            <a:spLocks noGrp="1"/>
          </p:cNvSpPr>
          <p:nvPr>
            <p:ph type="ctrTitle"/>
          </p:nvPr>
        </p:nvSpPr>
        <p:spPr>
          <a:xfrm>
            <a:off x="466528" y="2085333"/>
            <a:ext cx="5963376" cy="666786"/>
          </a:xfrm>
        </p:spPr>
        <p:txBody>
          <a:bodyPr wrap="square">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466528" y="2789400"/>
            <a:ext cx="5963376" cy="502766"/>
          </a:xfrm>
        </p:spPr>
        <p:txBody>
          <a:bodyPr wrap="square">
            <a:spAutoFit/>
          </a:bodyPr>
          <a:lstStyle>
            <a:lvl1pPr marL="0" indent="0" algn="l">
              <a:buNone/>
              <a:defRPr sz="2667">
                <a:solidFill>
                  <a:srgbClr val="000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6" name="Picture 5" descr="log.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08987" y="5647057"/>
            <a:ext cx="1286904" cy="815999"/>
          </a:xfrm>
          <a:prstGeom prst="rect">
            <a:avLst/>
          </a:prstGeom>
        </p:spPr>
      </p:pic>
      <p:sp>
        <p:nvSpPr>
          <p:cNvPr id="9" name="Rectangle 8"/>
          <p:cNvSpPr/>
          <p:nvPr userDrawn="1"/>
        </p:nvSpPr>
        <p:spPr>
          <a:xfrm>
            <a:off x="386160" y="6416698"/>
            <a:ext cx="2627642" cy="256545"/>
          </a:xfrm>
          <a:prstGeom prst="rect">
            <a:avLst/>
          </a:prstGeom>
        </p:spPr>
        <p:txBody>
          <a:bodyPr wrap="none">
            <a:spAutoFit/>
          </a:bodyPr>
          <a:lstStyle/>
          <a:p>
            <a:r>
              <a:rPr lang="en-US" sz="1067">
                <a:solidFill>
                  <a:schemeClr val="bg2"/>
                </a:solidFill>
              </a:rPr>
              <a:t>Internal, confidential – not for reproduction</a:t>
            </a:r>
          </a:p>
        </p:txBody>
      </p:sp>
      <p:sp>
        <p:nvSpPr>
          <p:cNvPr id="10" name="TextBox 9"/>
          <p:cNvSpPr txBox="1"/>
          <p:nvPr userDrawn="1"/>
        </p:nvSpPr>
        <p:spPr>
          <a:xfrm>
            <a:off x="5726320" y="6370396"/>
            <a:ext cx="739360" cy="338554"/>
          </a:xfrm>
          <a:prstGeom prst="rect">
            <a:avLst/>
          </a:prstGeom>
          <a:noFill/>
        </p:spPr>
        <p:txBody>
          <a:bodyPr wrap="square" rtlCol="0">
            <a:spAutoFit/>
          </a:bodyPr>
          <a:lstStyle/>
          <a:p>
            <a:pPr algn="ctr"/>
            <a:fld id="{A3CD2AB8-1784-7B47-AE14-7B84D4633DD6}" type="slidenum">
              <a:rPr lang="en-US" sz="1600" smtClean="0">
                <a:solidFill>
                  <a:srgbClr val="808080"/>
                </a:solidFill>
              </a:rPr>
              <a:pPr algn="ctr"/>
              <a:t>‹#›</a:t>
            </a:fld>
            <a:endParaRPr lang="en-US" sz="1600">
              <a:solidFill>
                <a:srgbClr val="808080"/>
              </a:solidFill>
            </a:endParaRPr>
          </a:p>
        </p:txBody>
      </p:sp>
    </p:spTree>
    <p:extLst>
      <p:ext uri="{BB962C8B-B14F-4D97-AF65-F5344CB8AC3E}">
        <p14:creationId xmlns:p14="http://schemas.microsoft.com/office/powerpoint/2010/main" val="2637586669"/>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pic>
        <p:nvPicPr>
          <p:cNvPr id="7" name="Picture 6" descr="3.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22623" y="1395153"/>
            <a:ext cx="3415623" cy="3415623"/>
          </a:xfrm>
          <a:prstGeom prst="rect">
            <a:avLst/>
          </a:prstGeom>
        </p:spPr>
      </p:pic>
      <p:sp>
        <p:nvSpPr>
          <p:cNvPr id="2" name="Title 1"/>
          <p:cNvSpPr>
            <a:spLocks noGrp="1"/>
          </p:cNvSpPr>
          <p:nvPr>
            <p:ph type="ctrTitle"/>
          </p:nvPr>
        </p:nvSpPr>
        <p:spPr>
          <a:xfrm>
            <a:off x="6180923" y="2324843"/>
            <a:ext cx="5963376" cy="666786"/>
          </a:xfrm>
        </p:spPr>
        <p:txBody>
          <a:bodyPr wrap="square">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6180923" y="3028909"/>
            <a:ext cx="5963376" cy="502766"/>
          </a:xfrm>
        </p:spPr>
        <p:txBody>
          <a:bodyPr wrap="square">
            <a:spAutoFit/>
          </a:bodyPr>
          <a:lstStyle>
            <a:lvl1pPr marL="0" indent="0" algn="l">
              <a:buNone/>
              <a:defRPr sz="2667">
                <a:solidFill>
                  <a:srgbClr val="000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6" name="Picture 5" descr="log.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08987" y="5647057"/>
            <a:ext cx="1286904" cy="815999"/>
          </a:xfrm>
          <a:prstGeom prst="rect">
            <a:avLst/>
          </a:prstGeom>
        </p:spPr>
      </p:pic>
      <p:sp>
        <p:nvSpPr>
          <p:cNvPr id="9" name="Rectangle 8"/>
          <p:cNvSpPr/>
          <p:nvPr userDrawn="1"/>
        </p:nvSpPr>
        <p:spPr>
          <a:xfrm>
            <a:off x="386160" y="6416698"/>
            <a:ext cx="2627642" cy="256545"/>
          </a:xfrm>
          <a:prstGeom prst="rect">
            <a:avLst/>
          </a:prstGeom>
        </p:spPr>
        <p:txBody>
          <a:bodyPr wrap="none">
            <a:spAutoFit/>
          </a:bodyPr>
          <a:lstStyle/>
          <a:p>
            <a:r>
              <a:rPr lang="en-US" sz="1067">
                <a:solidFill>
                  <a:schemeClr val="bg2"/>
                </a:solidFill>
              </a:rPr>
              <a:t>Internal, confidential – not for reproduction</a:t>
            </a:r>
          </a:p>
        </p:txBody>
      </p:sp>
      <p:sp>
        <p:nvSpPr>
          <p:cNvPr id="10" name="TextBox 9"/>
          <p:cNvSpPr txBox="1"/>
          <p:nvPr userDrawn="1"/>
        </p:nvSpPr>
        <p:spPr>
          <a:xfrm>
            <a:off x="5726320" y="6370396"/>
            <a:ext cx="739360" cy="338554"/>
          </a:xfrm>
          <a:prstGeom prst="rect">
            <a:avLst/>
          </a:prstGeom>
          <a:noFill/>
        </p:spPr>
        <p:txBody>
          <a:bodyPr wrap="square" rtlCol="0">
            <a:spAutoFit/>
          </a:bodyPr>
          <a:lstStyle/>
          <a:p>
            <a:pPr algn="ctr"/>
            <a:fld id="{A3CD2AB8-1784-7B47-AE14-7B84D4633DD6}" type="slidenum">
              <a:rPr lang="en-US" sz="1600" smtClean="0">
                <a:solidFill>
                  <a:srgbClr val="808080"/>
                </a:solidFill>
              </a:rPr>
              <a:pPr algn="ctr"/>
              <a:t>‹#›</a:t>
            </a:fld>
            <a:endParaRPr lang="en-US" sz="1600">
              <a:solidFill>
                <a:srgbClr val="808080"/>
              </a:solidFill>
            </a:endParaRPr>
          </a:p>
        </p:txBody>
      </p:sp>
      <p:sp>
        <p:nvSpPr>
          <p:cNvPr id="16" name="Content Placeholder 2"/>
          <p:cNvSpPr>
            <a:spLocks noGrp="1"/>
          </p:cNvSpPr>
          <p:nvPr>
            <p:ph sz="half" idx="10"/>
          </p:nvPr>
        </p:nvSpPr>
        <p:spPr>
          <a:xfrm>
            <a:off x="2646572" y="2311039"/>
            <a:ext cx="2777152" cy="851533"/>
          </a:xfrm>
        </p:spPr>
        <p:txBody>
          <a:bodyPr>
            <a:noAutofit/>
          </a:bodyPr>
          <a:lstStyle>
            <a:lvl1pPr>
              <a:defRPr sz="4800">
                <a:solidFill>
                  <a:srgbClr val="FFFFFF"/>
                </a:solidFill>
              </a:defRPr>
            </a:lvl1pPr>
            <a:lvl2pPr marL="609585" indent="0">
              <a:buNone/>
              <a:defRPr sz="3200"/>
            </a:lvl2pPr>
            <a:lvl3pPr marL="1219170" indent="0">
              <a:buNone/>
              <a:defRPr sz="2667"/>
            </a:lvl3pPr>
            <a:lvl4pPr marL="1924752" indent="0">
              <a:buNone/>
              <a:defRPr sz="2400"/>
            </a:lvl4pPr>
            <a:lvl5pPr marL="2582335" indent="0">
              <a:buNone/>
              <a:defRPr sz="2400"/>
            </a:lvl5pPr>
            <a:lvl6pPr>
              <a:defRPr sz="2400"/>
            </a:lvl6pPr>
            <a:lvl7pPr>
              <a:defRPr sz="2400"/>
            </a:lvl7pPr>
            <a:lvl8pPr>
              <a:defRPr sz="2400"/>
            </a:lvl8pPr>
            <a:lvl9pPr>
              <a:defRPr sz="2400"/>
            </a:lvl9pPr>
          </a:lstStyle>
          <a:p>
            <a:pPr lvl="0"/>
            <a:r>
              <a:rPr lang="en-US"/>
              <a:t>Edit Master text styles</a:t>
            </a:r>
          </a:p>
        </p:txBody>
      </p:sp>
      <p:sp>
        <p:nvSpPr>
          <p:cNvPr id="17" name="Content Placeholder 2"/>
          <p:cNvSpPr>
            <a:spLocks noGrp="1"/>
          </p:cNvSpPr>
          <p:nvPr>
            <p:ph sz="half" idx="11"/>
          </p:nvPr>
        </p:nvSpPr>
        <p:spPr>
          <a:xfrm>
            <a:off x="2621651" y="3063606"/>
            <a:ext cx="2777152" cy="851533"/>
          </a:xfrm>
        </p:spPr>
        <p:txBody>
          <a:bodyPr>
            <a:noAutofit/>
          </a:bodyPr>
          <a:lstStyle>
            <a:lvl1pPr>
              <a:defRPr sz="2667">
                <a:solidFill>
                  <a:srgbClr val="FFFFFF"/>
                </a:solidFill>
              </a:defRPr>
            </a:lvl1pPr>
            <a:lvl2pPr marL="609585" indent="0">
              <a:buNone/>
              <a:defRPr sz="3200"/>
            </a:lvl2pPr>
            <a:lvl3pPr marL="1219170" indent="0">
              <a:buNone/>
              <a:defRPr sz="2667"/>
            </a:lvl3pPr>
            <a:lvl4pPr marL="1924752" indent="0">
              <a:buNone/>
              <a:defRPr sz="2400"/>
            </a:lvl4pPr>
            <a:lvl5pPr marL="2582335" indent="0">
              <a:buNone/>
              <a:defRPr sz="2400"/>
            </a:lvl5pPr>
            <a:lvl6pPr>
              <a:defRPr sz="2400"/>
            </a:lvl6pPr>
            <a:lvl7pPr>
              <a:defRPr sz="2400"/>
            </a:lvl7pPr>
            <a:lvl8pPr>
              <a:defRPr sz="2400"/>
            </a:lvl8pPr>
            <a:lvl9pPr>
              <a:defRPr sz="2400"/>
            </a:lvl9pPr>
          </a:lstStyle>
          <a:p>
            <a:pPr lvl="0"/>
            <a:r>
              <a:rPr lang="en-US"/>
              <a:t>Edit Master text styles</a:t>
            </a:r>
          </a:p>
        </p:txBody>
      </p:sp>
    </p:spTree>
    <p:extLst>
      <p:ext uri="{BB962C8B-B14F-4D97-AF65-F5344CB8AC3E}">
        <p14:creationId xmlns:p14="http://schemas.microsoft.com/office/powerpoint/2010/main" val="1741559893"/>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8" name="Picture 7" descr="circles.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550759" y="6648"/>
            <a:ext cx="1167588" cy="741475"/>
          </a:xfrm>
          <a:prstGeom prst="rect">
            <a:avLst/>
          </a:prstGeom>
        </p:spPr>
      </p:pic>
      <p:pic>
        <p:nvPicPr>
          <p:cNvPr id="9" name="Picture 8" descr="log.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2" name="Title 1"/>
          <p:cNvSpPr>
            <a:spLocks noGrp="1"/>
          </p:cNvSpPr>
          <p:nvPr>
            <p:ph type="title"/>
          </p:nvPr>
        </p:nvSpPr>
        <p:spPr>
          <a:xfrm>
            <a:off x="963084" y="4406901"/>
            <a:ext cx="10363200" cy="913007"/>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12" name="Rectangle 11"/>
          <p:cNvSpPr/>
          <p:nvPr userDrawn="1"/>
        </p:nvSpPr>
        <p:spPr>
          <a:xfrm>
            <a:off x="386160" y="6416698"/>
            <a:ext cx="2627642" cy="256545"/>
          </a:xfrm>
          <a:prstGeom prst="rect">
            <a:avLst/>
          </a:prstGeom>
        </p:spPr>
        <p:txBody>
          <a:bodyPr wrap="none">
            <a:spAutoFit/>
          </a:bodyPr>
          <a:lstStyle/>
          <a:p>
            <a:r>
              <a:rPr lang="en-US" sz="1067">
                <a:solidFill>
                  <a:schemeClr val="bg2"/>
                </a:solidFill>
              </a:rPr>
              <a:t>Internal, confidential – not for reproduction</a:t>
            </a:r>
          </a:p>
        </p:txBody>
      </p:sp>
      <p:sp>
        <p:nvSpPr>
          <p:cNvPr id="13" name="TextBox 12"/>
          <p:cNvSpPr txBox="1"/>
          <p:nvPr userDrawn="1"/>
        </p:nvSpPr>
        <p:spPr>
          <a:xfrm>
            <a:off x="5726320" y="6370396"/>
            <a:ext cx="739360" cy="338554"/>
          </a:xfrm>
          <a:prstGeom prst="rect">
            <a:avLst/>
          </a:prstGeom>
          <a:noFill/>
        </p:spPr>
        <p:txBody>
          <a:bodyPr wrap="square" rtlCol="0">
            <a:spAutoFit/>
          </a:bodyPr>
          <a:lstStyle/>
          <a:p>
            <a:pPr algn="ctr"/>
            <a:fld id="{A3CD2AB8-1784-7B47-AE14-7B84D4633DD6}" type="slidenum">
              <a:rPr lang="en-US" sz="1600" smtClean="0">
                <a:solidFill>
                  <a:srgbClr val="808080"/>
                </a:solidFill>
              </a:rPr>
              <a:pPr algn="ctr"/>
              <a:t>‹#›</a:t>
            </a:fld>
            <a:endParaRPr lang="en-US" sz="1600">
              <a:solidFill>
                <a:srgbClr val="808080"/>
              </a:solidFill>
            </a:endParaRPr>
          </a:p>
        </p:txBody>
      </p:sp>
    </p:spTree>
    <p:extLst>
      <p:ext uri="{BB962C8B-B14F-4D97-AF65-F5344CB8AC3E}">
        <p14:creationId xmlns:p14="http://schemas.microsoft.com/office/powerpoint/2010/main" val="101655210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Rectangle 7"/>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9" name="Picture 8" descr="circles.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550759" y="6648"/>
            <a:ext cx="1167588" cy="741475"/>
          </a:xfrm>
          <a:prstGeom prst="rect">
            <a:avLst/>
          </a:prstGeom>
        </p:spPr>
      </p:pic>
      <p:pic>
        <p:nvPicPr>
          <p:cNvPr id="10" name="Picture 9" descr="log.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Rectangle 12"/>
          <p:cNvSpPr/>
          <p:nvPr userDrawn="1"/>
        </p:nvSpPr>
        <p:spPr>
          <a:xfrm>
            <a:off x="386160" y="6416698"/>
            <a:ext cx="2627642" cy="256545"/>
          </a:xfrm>
          <a:prstGeom prst="rect">
            <a:avLst/>
          </a:prstGeom>
        </p:spPr>
        <p:txBody>
          <a:bodyPr wrap="none">
            <a:spAutoFit/>
          </a:bodyPr>
          <a:lstStyle/>
          <a:p>
            <a:r>
              <a:rPr lang="en-US" sz="1067">
                <a:solidFill>
                  <a:schemeClr val="bg2"/>
                </a:solidFill>
              </a:rPr>
              <a:t>Internal, confidential – not for reproduction</a:t>
            </a:r>
          </a:p>
        </p:txBody>
      </p:sp>
      <p:sp>
        <p:nvSpPr>
          <p:cNvPr id="14" name="TextBox 13"/>
          <p:cNvSpPr txBox="1"/>
          <p:nvPr userDrawn="1"/>
        </p:nvSpPr>
        <p:spPr>
          <a:xfrm>
            <a:off x="5726320" y="6370396"/>
            <a:ext cx="739360" cy="338554"/>
          </a:xfrm>
          <a:prstGeom prst="rect">
            <a:avLst/>
          </a:prstGeom>
          <a:noFill/>
        </p:spPr>
        <p:txBody>
          <a:bodyPr wrap="square" rtlCol="0">
            <a:spAutoFit/>
          </a:bodyPr>
          <a:lstStyle/>
          <a:p>
            <a:pPr algn="ctr"/>
            <a:fld id="{A3CD2AB8-1784-7B47-AE14-7B84D4633DD6}" type="slidenum">
              <a:rPr lang="en-US" sz="1600" smtClean="0">
                <a:solidFill>
                  <a:srgbClr val="808080"/>
                </a:solidFill>
              </a:rPr>
              <a:pPr algn="ctr"/>
              <a:t>‹#›</a:t>
            </a:fld>
            <a:endParaRPr lang="en-US" sz="1600">
              <a:solidFill>
                <a:srgbClr val="808080"/>
              </a:solidFill>
            </a:endParaRPr>
          </a:p>
        </p:txBody>
      </p:sp>
    </p:spTree>
    <p:extLst>
      <p:ext uri="{BB962C8B-B14F-4D97-AF65-F5344CB8AC3E}">
        <p14:creationId xmlns:p14="http://schemas.microsoft.com/office/powerpoint/2010/main" val="3803948557"/>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Rectangle 9"/>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1" name="Picture 10" descr="circles.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550759" y="6648"/>
            <a:ext cx="1167588" cy="741475"/>
          </a:xfrm>
          <a:prstGeom prst="rect">
            <a:avLst/>
          </a:prstGeom>
        </p:spPr>
      </p:pic>
      <p:pic>
        <p:nvPicPr>
          <p:cNvPr id="12" name="Picture 11" descr="log.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2" name="Title 1"/>
          <p:cNvSpPr>
            <a:spLocks noGrp="1"/>
          </p:cNvSpPr>
          <p:nvPr>
            <p:ph type="title"/>
          </p:nvPr>
        </p:nvSpPr>
        <p:spPr>
          <a:xfrm>
            <a:off x="609600" y="-4636"/>
            <a:ext cx="10972800" cy="666786"/>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p:cNvSpPr/>
          <p:nvPr userDrawn="1"/>
        </p:nvSpPr>
        <p:spPr>
          <a:xfrm>
            <a:off x="386160" y="6416698"/>
            <a:ext cx="2627642" cy="256545"/>
          </a:xfrm>
          <a:prstGeom prst="rect">
            <a:avLst/>
          </a:prstGeom>
        </p:spPr>
        <p:txBody>
          <a:bodyPr wrap="none">
            <a:spAutoFit/>
          </a:bodyPr>
          <a:lstStyle/>
          <a:p>
            <a:r>
              <a:rPr lang="en-US" sz="1067">
                <a:solidFill>
                  <a:schemeClr val="bg2"/>
                </a:solidFill>
              </a:rPr>
              <a:t>Internal, confidential – not for reproduction</a:t>
            </a:r>
          </a:p>
        </p:txBody>
      </p:sp>
      <p:sp>
        <p:nvSpPr>
          <p:cNvPr id="16" name="TextBox 15"/>
          <p:cNvSpPr txBox="1"/>
          <p:nvPr userDrawn="1"/>
        </p:nvSpPr>
        <p:spPr>
          <a:xfrm>
            <a:off x="5726320" y="6370396"/>
            <a:ext cx="739360" cy="338554"/>
          </a:xfrm>
          <a:prstGeom prst="rect">
            <a:avLst/>
          </a:prstGeom>
          <a:noFill/>
        </p:spPr>
        <p:txBody>
          <a:bodyPr wrap="square" rtlCol="0">
            <a:spAutoFit/>
          </a:bodyPr>
          <a:lstStyle/>
          <a:p>
            <a:pPr algn="ctr"/>
            <a:fld id="{A3CD2AB8-1784-7B47-AE14-7B84D4633DD6}" type="slidenum">
              <a:rPr lang="en-US" sz="1600" smtClean="0">
                <a:solidFill>
                  <a:srgbClr val="808080"/>
                </a:solidFill>
              </a:rPr>
              <a:pPr algn="ctr"/>
              <a:t>‹#›</a:t>
            </a:fld>
            <a:endParaRPr lang="en-US" sz="1600">
              <a:solidFill>
                <a:srgbClr val="808080"/>
              </a:solidFill>
            </a:endParaRPr>
          </a:p>
        </p:txBody>
      </p:sp>
    </p:spTree>
    <p:extLst>
      <p:ext uri="{BB962C8B-B14F-4D97-AF65-F5344CB8AC3E}">
        <p14:creationId xmlns:p14="http://schemas.microsoft.com/office/powerpoint/2010/main" val="280646746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7" name="Rectangle 6"/>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8" name="Picture 7" descr="circles.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550759" y="6648"/>
            <a:ext cx="1167588" cy="741475"/>
          </a:xfrm>
          <a:prstGeom prst="rect">
            <a:avLst/>
          </a:prstGeom>
        </p:spPr>
      </p:pic>
      <p:pic>
        <p:nvPicPr>
          <p:cNvPr id="9" name="Picture 8" descr="log.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11" name="Rectangle 10"/>
          <p:cNvSpPr/>
          <p:nvPr userDrawn="1"/>
        </p:nvSpPr>
        <p:spPr>
          <a:xfrm>
            <a:off x="386160" y="6416698"/>
            <a:ext cx="2627642" cy="256545"/>
          </a:xfrm>
          <a:prstGeom prst="rect">
            <a:avLst/>
          </a:prstGeom>
        </p:spPr>
        <p:txBody>
          <a:bodyPr wrap="none">
            <a:spAutoFit/>
          </a:bodyPr>
          <a:lstStyle/>
          <a:p>
            <a:r>
              <a:rPr lang="en-US" sz="1067">
                <a:solidFill>
                  <a:schemeClr val="bg2"/>
                </a:solidFill>
              </a:rPr>
              <a:t>Internal, confidential – not for reproduction</a:t>
            </a:r>
          </a:p>
        </p:txBody>
      </p:sp>
      <p:sp>
        <p:nvSpPr>
          <p:cNvPr id="12" name="TextBox 11"/>
          <p:cNvSpPr txBox="1"/>
          <p:nvPr userDrawn="1"/>
        </p:nvSpPr>
        <p:spPr>
          <a:xfrm>
            <a:off x="5726320" y="6370396"/>
            <a:ext cx="739360" cy="338554"/>
          </a:xfrm>
          <a:prstGeom prst="rect">
            <a:avLst/>
          </a:prstGeom>
          <a:noFill/>
        </p:spPr>
        <p:txBody>
          <a:bodyPr wrap="square" rtlCol="0">
            <a:spAutoFit/>
          </a:bodyPr>
          <a:lstStyle/>
          <a:p>
            <a:pPr algn="ctr"/>
            <a:fld id="{A3CD2AB8-1784-7B47-AE14-7B84D4633DD6}" type="slidenum">
              <a:rPr lang="en-US" sz="1600" smtClean="0">
                <a:solidFill>
                  <a:srgbClr val="808080"/>
                </a:solidFill>
              </a:rPr>
              <a:pPr algn="ctr"/>
              <a:t>‹#›</a:t>
            </a:fld>
            <a:endParaRPr lang="en-US" sz="1600">
              <a:solidFill>
                <a:srgbClr val="808080"/>
              </a:solidFill>
            </a:endParaRPr>
          </a:p>
        </p:txBody>
      </p:sp>
    </p:spTree>
    <p:extLst>
      <p:ext uri="{BB962C8B-B14F-4D97-AF65-F5344CB8AC3E}">
        <p14:creationId xmlns:p14="http://schemas.microsoft.com/office/powerpoint/2010/main" val="2484191612"/>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7105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rtl="0"/>
            <a:endParaRPr lang="en-US" sz="2400">
              <a:solidFill>
                <a:prstClr val="white"/>
              </a:solidFill>
            </a:endParaRPr>
          </a:p>
        </p:txBody>
      </p:sp>
      <p:pic>
        <p:nvPicPr>
          <p:cNvPr id="8" name="Picture 7" descr="circle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550759" y="6648"/>
            <a:ext cx="1167588" cy="741475"/>
          </a:xfrm>
          <a:prstGeom prst="rect">
            <a:avLst/>
          </a:prstGeom>
        </p:spPr>
      </p:pic>
      <p:pic>
        <p:nvPicPr>
          <p:cNvPr id="9" name="Picture 8"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3" name="TextBox 12"/>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26719039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63411" y="3277061"/>
            <a:ext cx="10363200" cy="666786"/>
          </a:xfrm>
        </p:spPr>
        <p:txBody>
          <a:bodyPr>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363411" y="3981128"/>
            <a:ext cx="10363200" cy="502766"/>
          </a:xfrm>
        </p:spPr>
        <p:txBody>
          <a:bodyPr wrap="square">
            <a:spAutoFit/>
          </a:bodyPr>
          <a:lstStyle>
            <a:lvl1pPr marL="0" indent="0" algn="l">
              <a:buNone/>
              <a:defRPr sz="2667">
                <a:solidFill>
                  <a:srgbClr val="000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8" name="Picture 7" descr="lo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42431" y="5798698"/>
            <a:ext cx="1286904" cy="815999"/>
          </a:xfrm>
          <a:prstGeom prst="rect">
            <a:avLst/>
          </a:prstGeom>
        </p:spPr>
      </p:pic>
      <p:pic>
        <p:nvPicPr>
          <p:cNvPr id="9" name="Picture 8" descr="top.jp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0"/>
            <a:ext cx="12192000" cy="3048000"/>
          </a:xfrm>
          <a:prstGeom prst="rect">
            <a:avLst/>
          </a:prstGeom>
        </p:spPr>
      </p:pic>
      <p:sp>
        <p:nvSpPr>
          <p:cNvPr id="7" name="TextBox 6"/>
          <p:cNvSpPr txBox="1"/>
          <p:nvPr userDrawn="1"/>
        </p:nvSpPr>
        <p:spPr>
          <a:xfrm>
            <a:off x="5726320" y="6370397"/>
            <a:ext cx="739360" cy="307777"/>
          </a:xfrm>
          <a:prstGeom prst="rect">
            <a:avLst/>
          </a:prstGeom>
          <a:noFill/>
        </p:spPr>
        <p:txBody>
          <a:bodyPr wrap="square" rtlCol="0">
            <a:spAutoFit/>
          </a:bodyPr>
          <a:lstStyle/>
          <a:p>
            <a:pPr algn="ctr" defTabSz="609585" rtl="0"/>
            <a:fld id="{A3CD2AB8-1784-7B47-AE14-7B84D4633DD6}" type="slidenum">
              <a:rPr lang="en-US" sz="1400">
                <a:solidFill>
                  <a:srgbClr val="808080"/>
                </a:solidFill>
              </a:rPr>
              <a:pPr algn="ctr" defTabSz="609585" rtl="0"/>
              <a:t>‹#›</a:t>
            </a:fld>
            <a:endParaRPr lang="en-US" sz="1400">
              <a:solidFill>
                <a:srgbClr val="808080"/>
              </a:solidFill>
            </a:endParaRPr>
          </a:p>
        </p:txBody>
      </p:sp>
      <p:sp>
        <p:nvSpPr>
          <p:cNvPr id="10" name="Rectangle 9"/>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Tree>
    <p:extLst>
      <p:ext uri="{BB962C8B-B14F-4D97-AF65-F5344CB8AC3E}">
        <p14:creationId xmlns:p14="http://schemas.microsoft.com/office/powerpoint/2010/main" val="1743244558"/>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pic>
        <p:nvPicPr>
          <p:cNvPr id="3" name="Picture 2" descr="thanks1.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372533"/>
            <a:ext cx="2821461" cy="4307251"/>
          </a:xfrm>
          <a:prstGeom prst="rect">
            <a:avLst/>
          </a:prstGeom>
        </p:spPr>
      </p:pic>
      <p:pic>
        <p:nvPicPr>
          <p:cNvPr id="4" name="Picture 3" descr="thanks2.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4827" y="1546332"/>
            <a:ext cx="3041735" cy="3045629"/>
          </a:xfrm>
          <a:prstGeom prst="rect">
            <a:avLst/>
          </a:prstGeom>
        </p:spPr>
      </p:pic>
      <p:pic>
        <p:nvPicPr>
          <p:cNvPr id="6" name="Picture 5" descr="log.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08987" y="5647057"/>
            <a:ext cx="1286904" cy="815999"/>
          </a:xfrm>
          <a:prstGeom prst="rect">
            <a:avLst/>
          </a:prstGeom>
        </p:spPr>
      </p:pic>
      <p:sp>
        <p:nvSpPr>
          <p:cNvPr id="8" name="Rectangle 7"/>
          <p:cNvSpPr/>
          <p:nvPr userDrawn="1"/>
        </p:nvSpPr>
        <p:spPr>
          <a:xfrm>
            <a:off x="386160" y="6416698"/>
            <a:ext cx="2627642" cy="256545"/>
          </a:xfrm>
          <a:prstGeom prst="rect">
            <a:avLst/>
          </a:prstGeom>
        </p:spPr>
        <p:txBody>
          <a:bodyPr wrap="none">
            <a:spAutoFit/>
          </a:bodyPr>
          <a:lstStyle/>
          <a:p>
            <a:r>
              <a:rPr lang="en-US" sz="1067">
                <a:solidFill>
                  <a:schemeClr val="bg2"/>
                </a:solidFill>
              </a:rPr>
              <a:t>Internal, confidential – not for reproduction</a:t>
            </a:r>
          </a:p>
        </p:txBody>
      </p:sp>
      <p:sp>
        <p:nvSpPr>
          <p:cNvPr id="9" name="TextBox 8"/>
          <p:cNvSpPr txBox="1"/>
          <p:nvPr userDrawn="1"/>
        </p:nvSpPr>
        <p:spPr>
          <a:xfrm>
            <a:off x="5726320" y="6370396"/>
            <a:ext cx="739360" cy="338554"/>
          </a:xfrm>
          <a:prstGeom prst="rect">
            <a:avLst/>
          </a:prstGeom>
          <a:noFill/>
        </p:spPr>
        <p:txBody>
          <a:bodyPr wrap="square" rtlCol="0">
            <a:spAutoFit/>
          </a:bodyPr>
          <a:lstStyle/>
          <a:p>
            <a:pPr algn="ctr"/>
            <a:fld id="{A3CD2AB8-1784-7B47-AE14-7B84D4633DD6}" type="slidenum">
              <a:rPr lang="en-US" sz="1600" smtClean="0">
                <a:solidFill>
                  <a:srgbClr val="808080"/>
                </a:solidFill>
              </a:rPr>
              <a:pPr algn="ctr"/>
              <a:t>‹#›</a:t>
            </a:fld>
            <a:endParaRPr lang="en-US" sz="1600">
              <a:solidFill>
                <a:srgbClr val="808080"/>
              </a:solidFill>
            </a:endParaRPr>
          </a:p>
        </p:txBody>
      </p:sp>
    </p:spTree>
    <p:extLst>
      <p:ext uri="{BB962C8B-B14F-4D97-AF65-F5344CB8AC3E}">
        <p14:creationId xmlns:p14="http://schemas.microsoft.com/office/powerpoint/2010/main" val="969122802"/>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521901"/>
            <a:ext cx="4011084" cy="913199"/>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pic>
        <p:nvPicPr>
          <p:cNvPr id="10" name="Picture 9" descr="log.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8" name="Rectangle 7"/>
          <p:cNvSpPr/>
          <p:nvPr userDrawn="1"/>
        </p:nvSpPr>
        <p:spPr>
          <a:xfrm>
            <a:off x="386160" y="6416698"/>
            <a:ext cx="2627642" cy="256545"/>
          </a:xfrm>
          <a:prstGeom prst="rect">
            <a:avLst/>
          </a:prstGeom>
        </p:spPr>
        <p:txBody>
          <a:bodyPr wrap="none">
            <a:spAutoFit/>
          </a:bodyPr>
          <a:lstStyle/>
          <a:p>
            <a:r>
              <a:rPr lang="en-US" sz="1067">
                <a:solidFill>
                  <a:schemeClr val="bg2"/>
                </a:solidFill>
              </a:rPr>
              <a:t>Internal, confidential – not for reproduction</a:t>
            </a:r>
          </a:p>
        </p:txBody>
      </p:sp>
      <p:sp>
        <p:nvSpPr>
          <p:cNvPr id="9" name="TextBox 8"/>
          <p:cNvSpPr txBox="1"/>
          <p:nvPr userDrawn="1"/>
        </p:nvSpPr>
        <p:spPr>
          <a:xfrm>
            <a:off x="5726320" y="6370396"/>
            <a:ext cx="739360" cy="338554"/>
          </a:xfrm>
          <a:prstGeom prst="rect">
            <a:avLst/>
          </a:prstGeom>
          <a:noFill/>
        </p:spPr>
        <p:txBody>
          <a:bodyPr wrap="square" rtlCol="0">
            <a:spAutoFit/>
          </a:bodyPr>
          <a:lstStyle/>
          <a:p>
            <a:pPr algn="ctr"/>
            <a:fld id="{A3CD2AB8-1784-7B47-AE14-7B84D4633DD6}" type="slidenum">
              <a:rPr lang="en-US" sz="1600" smtClean="0">
                <a:solidFill>
                  <a:srgbClr val="808080"/>
                </a:solidFill>
              </a:rPr>
              <a:pPr algn="ctr"/>
              <a:t>‹#›</a:t>
            </a:fld>
            <a:endParaRPr lang="en-US" sz="1600">
              <a:solidFill>
                <a:srgbClr val="808080"/>
              </a:solidFill>
            </a:endParaRPr>
          </a:p>
        </p:txBody>
      </p:sp>
    </p:spTree>
    <p:extLst>
      <p:ext uri="{BB962C8B-B14F-4D97-AF65-F5344CB8AC3E}">
        <p14:creationId xmlns:p14="http://schemas.microsoft.com/office/powerpoint/2010/main" val="3331486386"/>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9" name="Picture 8" descr="circles.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550759" y="6648"/>
            <a:ext cx="1167588" cy="741475"/>
          </a:xfrm>
          <a:prstGeom prst="rect">
            <a:avLst/>
          </a:prstGeom>
        </p:spPr>
      </p:pic>
      <p:sp>
        <p:nvSpPr>
          <p:cNvPr id="2" name="Title 1"/>
          <p:cNvSpPr>
            <a:spLocks noGrp="1"/>
          </p:cNvSpPr>
          <p:nvPr>
            <p:ph type="title"/>
          </p:nvPr>
        </p:nvSpPr>
        <p:spPr>
          <a:xfrm>
            <a:off x="2389717" y="4864573"/>
            <a:ext cx="7315200" cy="502766"/>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748122"/>
            <a:ext cx="7315200" cy="3979452"/>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pic>
        <p:nvPicPr>
          <p:cNvPr id="10" name="Picture 9" descr="log.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13" name="Rectangle 12"/>
          <p:cNvSpPr/>
          <p:nvPr userDrawn="1"/>
        </p:nvSpPr>
        <p:spPr>
          <a:xfrm>
            <a:off x="386160" y="6416698"/>
            <a:ext cx="2627642" cy="256545"/>
          </a:xfrm>
          <a:prstGeom prst="rect">
            <a:avLst/>
          </a:prstGeom>
        </p:spPr>
        <p:txBody>
          <a:bodyPr wrap="none">
            <a:spAutoFit/>
          </a:bodyPr>
          <a:lstStyle/>
          <a:p>
            <a:r>
              <a:rPr lang="en-US" sz="1067">
                <a:solidFill>
                  <a:schemeClr val="bg2"/>
                </a:solidFill>
              </a:rPr>
              <a:t>Internal, confidential – not for reproduction</a:t>
            </a:r>
          </a:p>
        </p:txBody>
      </p:sp>
      <p:sp>
        <p:nvSpPr>
          <p:cNvPr id="14" name="TextBox 13"/>
          <p:cNvSpPr txBox="1"/>
          <p:nvPr userDrawn="1"/>
        </p:nvSpPr>
        <p:spPr>
          <a:xfrm>
            <a:off x="5726320" y="6370396"/>
            <a:ext cx="739360" cy="338554"/>
          </a:xfrm>
          <a:prstGeom prst="rect">
            <a:avLst/>
          </a:prstGeom>
          <a:noFill/>
        </p:spPr>
        <p:txBody>
          <a:bodyPr wrap="square" rtlCol="0">
            <a:spAutoFit/>
          </a:bodyPr>
          <a:lstStyle/>
          <a:p>
            <a:pPr algn="ctr"/>
            <a:fld id="{A3CD2AB8-1784-7B47-AE14-7B84D4633DD6}" type="slidenum">
              <a:rPr lang="en-US" sz="1600" smtClean="0">
                <a:solidFill>
                  <a:srgbClr val="808080"/>
                </a:solidFill>
              </a:rPr>
              <a:pPr algn="ctr"/>
              <a:t>‹#›</a:t>
            </a:fld>
            <a:endParaRPr lang="en-US" sz="1600">
              <a:solidFill>
                <a:srgbClr val="808080"/>
              </a:solidFill>
            </a:endParaRPr>
          </a:p>
        </p:txBody>
      </p:sp>
    </p:spTree>
    <p:extLst>
      <p:ext uri="{BB962C8B-B14F-4D97-AF65-F5344CB8AC3E}">
        <p14:creationId xmlns:p14="http://schemas.microsoft.com/office/powerpoint/2010/main" val="3957517703"/>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7" name="Rectangle 6"/>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8" name="Picture 7" descr="circles.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550759" y="6648"/>
            <a:ext cx="1167588" cy="741475"/>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p:cNvSpPr/>
          <p:nvPr userDrawn="1"/>
        </p:nvSpPr>
        <p:spPr>
          <a:xfrm>
            <a:off x="386160" y="6416698"/>
            <a:ext cx="2627642" cy="256545"/>
          </a:xfrm>
          <a:prstGeom prst="rect">
            <a:avLst/>
          </a:prstGeom>
        </p:spPr>
        <p:txBody>
          <a:bodyPr wrap="none">
            <a:spAutoFit/>
          </a:bodyPr>
          <a:lstStyle/>
          <a:p>
            <a:r>
              <a:rPr lang="en-US" sz="1067">
                <a:solidFill>
                  <a:schemeClr val="bg2"/>
                </a:solidFill>
              </a:rPr>
              <a:t>Internal, confidential – not for reproduction</a:t>
            </a:r>
          </a:p>
        </p:txBody>
      </p:sp>
      <p:sp>
        <p:nvSpPr>
          <p:cNvPr id="11" name="TextBox 10"/>
          <p:cNvSpPr txBox="1"/>
          <p:nvPr userDrawn="1"/>
        </p:nvSpPr>
        <p:spPr>
          <a:xfrm>
            <a:off x="5726320" y="6370396"/>
            <a:ext cx="739360" cy="338554"/>
          </a:xfrm>
          <a:prstGeom prst="rect">
            <a:avLst/>
          </a:prstGeom>
          <a:noFill/>
        </p:spPr>
        <p:txBody>
          <a:bodyPr wrap="square" rtlCol="0">
            <a:spAutoFit/>
          </a:bodyPr>
          <a:lstStyle/>
          <a:p>
            <a:pPr algn="ctr"/>
            <a:fld id="{A3CD2AB8-1784-7B47-AE14-7B84D4633DD6}" type="slidenum">
              <a:rPr lang="en-US" sz="1600" smtClean="0">
                <a:solidFill>
                  <a:srgbClr val="808080"/>
                </a:solidFill>
              </a:rPr>
              <a:pPr algn="ctr"/>
              <a:t>‹#›</a:t>
            </a:fld>
            <a:endParaRPr lang="en-US" sz="1600">
              <a:solidFill>
                <a:srgbClr val="808080"/>
              </a:solidFill>
            </a:endParaRPr>
          </a:p>
        </p:txBody>
      </p:sp>
    </p:spTree>
    <p:extLst>
      <p:ext uri="{BB962C8B-B14F-4D97-AF65-F5344CB8AC3E}">
        <p14:creationId xmlns:p14="http://schemas.microsoft.com/office/powerpoint/2010/main" val="1833633290"/>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44015" y="206375"/>
            <a:ext cx="1333570" cy="43878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06375"/>
            <a:ext cx="8026400" cy="438785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descr="log.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7" name="Rectangle 6"/>
          <p:cNvSpPr/>
          <p:nvPr userDrawn="1"/>
        </p:nvSpPr>
        <p:spPr>
          <a:xfrm>
            <a:off x="386160" y="6416698"/>
            <a:ext cx="2627642" cy="256545"/>
          </a:xfrm>
          <a:prstGeom prst="rect">
            <a:avLst/>
          </a:prstGeom>
        </p:spPr>
        <p:txBody>
          <a:bodyPr wrap="none">
            <a:spAutoFit/>
          </a:bodyPr>
          <a:lstStyle/>
          <a:p>
            <a:r>
              <a:rPr lang="en-US" sz="1067">
                <a:solidFill>
                  <a:schemeClr val="bg2"/>
                </a:solidFill>
              </a:rPr>
              <a:t>Internal, confidential – not for reproduction</a:t>
            </a:r>
          </a:p>
        </p:txBody>
      </p:sp>
      <p:sp>
        <p:nvSpPr>
          <p:cNvPr id="8" name="TextBox 7"/>
          <p:cNvSpPr txBox="1"/>
          <p:nvPr userDrawn="1"/>
        </p:nvSpPr>
        <p:spPr>
          <a:xfrm>
            <a:off x="5726320" y="6370396"/>
            <a:ext cx="739360" cy="338554"/>
          </a:xfrm>
          <a:prstGeom prst="rect">
            <a:avLst/>
          </a:prstGeom>
          <a:noFill/>
        </p:spPr>
        <p:txBody>
          <a:bodyPr wrap="square" rtlCol="0">
            <a:spAutoFit/>
          </a:bodyPr>
          <a:lstStyle/>
          <a:p>
            <a:pPr algn="ctr"/>
            <a:fld id="{A3CD2AB8-1784-7B47-AE14-7B84D4633DD6}" type="slidenum">
              <a:rPr lang="en-US" sz="1600" smtClean="0">
                <a:solidFill>
                  <a:srgbClr val="808080"/>
                </a:solidFill>
              </a:rPr>
              <a:pPr algn="ctr"/>
              <a:t>‹#›</a:t>
            </a:fld>
            <a:endParaRPr lang="en-US" sz="1600">
              <a:solidFill>
                <a:srgbClr val="808080"/>
              </a:solidFill>
            </a:endParaRPr>
          </a:p>
        </p:txBody>
      </p:sp>
    </p:spTree>
    <p:extLst>
      <p:ext uri="{BB962C8B-B14F-4D97-AF65-F5344CB8AC3E}">
        <p14:creationId xmlns:p14="http://schemas.microsoft.com/office/powerpoint/2010/main" val="1554299773"/>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cSld name="5_Title Slide">
    <p:spTree>
      <p:nvGrpSpPr>
        <p:cNvPr id="1" name=""/>
        <p:cNvGrpSpPr/>
        <p:nvPr/>
      </p:nvGrpSpPr>
      <p:grpSpPr>
        <a:xfrm>
          <a:off x="0" y="0"/>
          <a:ext cx="0" cy="0"/>
          <a:chOff x="0" y="0"/>
          <a:chExt cx="0" cy="0"/>
        </a:xfrm>
      </p:grpSpPr>
      <p:pic>
        <p:nvPicPr>
          <p:cNvPr id="7" name="Picture 6" descr="3.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49115" y="1721191"/>
            <a:ext cx="3415623" cy="3415623"/>
          </a:xfrm>
          <a:prstGeom prst="rect">
            <a:avLst/>
          </a:prstGeom>
        </p:spPr>
      </p:pic>
      <p:sp>
        <p:nvSpPr>
          <p:cNvPr id="2" name="Title 1"/>
          <p:cNvSpPr>
            <a:spLocks noGrp="1"/>
          </p:cNvSpPr>
          <p:nvPr>
            <p:ph type="ctrTitle"/>
          </p:nvPr>
        </p:nvSpPr>
        <p:spPr>
          <a:xfrm>
            <a:off x="6096000" y="2237675"/>
            <a:ext cx="5963376" cy="666786"/>
          </a:xfrm>
        </p:spPr>
        <p:txBody>
          <a:bodyPr wrap="square">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6096000" y="3441421"/>
            <a:ext cx="5963376" cy="502766"/>
          </a:xfrm>
        </p:spPr>
        <p:txBody>
          <a:bodyPr wrap="square">
            <a:spAutoFit/>
          </a:bodyPr>
          <a:lstStyle>
            <a:lvl1pPr marL="0" indent="0" algn="l">
              <a:buNone/>
              <a:defRPr sz="2667">
                <a:solidFill>
                  <a:srgbClr val="000000"/>
                </a:solidFill>
              </a:defRPr>
            </a:lvl1pPr>
            <a:lvl2pPr marL="609555" indent="0" algn="ctr">
              <a:buNone/>
              <a:defRPr>
                <a:solidFill>
                  <a:schemeClr val="tx1">
                    <a:tint val="75000"/>
                  </a:schemeClr>
                </a:solidFill>
              </a:defRPr>
            </a:lvl2pPr>
            <a:lvl3pPr marL="1219110" indent="0" algn="ctr">
              <a:buNone/>
              <a:defRPr>
                <a:solidFill>
                  <a:schemeClr val="tx1">
                    <a:tint val="75000"/>
                  </a:schemeClr>
                </a:solidFill>
              </a:defRPr>
            </a:lvl3pPr>
            <a:lvl4pPr marL="1828664" indent="0" algn="ctr">
              <a:buNone/>
              <a:defRPr>
                <a:solidFill>
                  <a:schemeClr val="tx1">
                    <a:tint val="75000"/>
                  </a:schemeClr>
                </a:solidFill>
              </a:defRPr>
            </a:lvl4pPr>
            <a:lvl5pPr marL="2438218" indent="0" algn="ctr">
              <a:buNone/>
              <a:defRPr>
                <a:solidFill>
                  <a:schemeClr val="tx1">
                    <a:tint val="75000"/>
                  </a:schemeClr>
                </a:solidFill>
              </a:defRPr>
            </a:lvl5pPr>
            <a:lvl6pPr marL="3047772" indent="0" algn="ctr">
              <a:buNone/>
              <a:defRPr>
                <a:solidFill>
                  <a:schemeClr val="tx1">
                    <a:tint val="75000"/>
                  </a:schemeClr>
                </a:solidFill>
              </a:defRPr>
            </a:lvl6pPr>
            <a:lvl7pPr marL="3657327" indent="0" algn="ctr">
              <a:buNone/>
              <a:defRPr>
                <a:solidFill>
                  <a:schemeClr val="tx1">
                    <a:tint val="75000"/>
                  </a:schemeClr>
                </a:solidFill>
              </a:defRPr>
            </a:lvl7pPr>
            <a:lvl8pPr marL="4266880" indent="0" algn="ctr">
              <a:buNone/>
              <a:defRPr>
                <a:solidFill>
                  <a:schemeClr val="tx1">
                    <a:tint val="75000"/>
                  </a:schemeClr>
                </a:solidFill>
              </a:defRPr>
            </a:lvl8pPr>
            <a:lvl9pPr marL="4876435" indent="0" algn="ctr">
              <a:buNone/>
              <a:defRPr>
                <a:solidFill>
                  <a:schemeClr val="tx1">
                    <a:tint val="75000"/>
                  </a:schemeClr>
                </a:solidFill>
              </a:defRPr>
            </a:lvl9pPr>
          </a:lstStyle>
          <a:p>
            <a:r>
              <a:rPr lang="en-US"/>
              <a:t>Click to edit Master subtitle style</a:t>
            </a:r>
          </a:p>
        </p:txBody>
      </p:sp>
      <p:pic>
        <p:nvPicPr>
          <p:cNvPr id="6" name="Picture 5" descr="log.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13240" y="6191251"/>
            <a:ext cx="672000" cy="426100"/>
          </a:xfrm>
          <a:prstGeom prst="rect">
            <a:avLst/>
          </a:prstGeom>
        </p:spPr>
      </p:pic>
      <p:sp>
        <p:nvSpPr>
          <p:cNvPr id="16" name="Content Placeholder 2"/>
          <p:cNvSpPr>
            <a:spLocks noGrp="1"/>
          </p:cNvSpPr>
          <p:nvPr>
            <p:ph sz="half" idx="10"/>
          </p:nvPr>
        </p:nvSpPr>
        <p:spPr>
          <a:xfrm>
            <a:off x="1677164" y="2190076"/>
            <a:ext cx="2777152" cy="851533"/>
          </a:xfrm>
        </p:spPr>
        <p:txBody>
          <a:bodyPr>
            <a:noAutofit/>
          </a:bodyPr>
          <a:lstStyle>
            <a:lvl1pPr>
              <a:defRPr sz="4800">
                <a:solidFill>
                  <a:srgbClr val="FFFFFF"/>
                </a:solidFill>
              </a:defRPr>
            </a:lvl1pPr>
            <a:lvl2pPr marL="609555" indent="0">
              <a:buNone/>
              <a:defRPr sz="3200"/>
            </a:lvl2pPr>
            <a:lvl3pPr marL="1219110" indent="0">
              <a:buNone/>
              <a:defRPr sz="2667"/>
            </a:lvl3pPr>
            <a:lvl4pPr marL="1924656" indent="0">
              <a:buNone/>
              <a:defRPr sz="2400"/>
            </a:lvl4pPr>
            <a:lvl5pPr marL="2582206" indent="0">
              <a:buNone/>
              <a:defRPr sz="2400"/>
            </a:lvl5pPr>
            <a:lvl6pPr>
              <a:defRPr sz="2400"/>
            </a:lvl6pPr>
            <a:lvl7pPr>
              <a:defRPr sz="2400"/>
            </a:lvl7pPr>
            <a:lvl8pPr>
              <a:defRPr sz="2400"/>
            </a:lvl8pPr>
            <a:lvl9pPr>
              <a:defRPr sz="2400"/>
            </a:lvl9pPr>
          </a:lstStyle>
          <a:p>
            <a:pPr lvl="0"/>
            <a:r>
              <a:rPr lang="en-US"/>
              <a:t>Click to edit Master text styles</a:t>
            </a:r>
          </a:p>
        </p:txBody>
      </p:sp>
      <p:sp>
        <p:nvSpPr>
          <p:cNvPr id="17" name="Content Placeholder 2"/>
          <p:cNvSpPr>
            <a:spLocks noGrp="1"/>
          </p:cNvSpPr>
          <p:nvPr>
            <p:ph sz="half" idx="11"/>
          </p:nvPr>
        </p:nvSpPr>
        <p:spPr>
          <a:xfrm>
            <a:off x="1676899" y="3136624"/>
            <a:ext cx="2777152" cy="851533"/>
          </a:xfrm>
        </p:spPr>
        <p:txBody>
          <a:bodyPr>
            <a:noAutofit/>
          </a:bodyPr>
          <a:lstStyle>
            <a:lvl1pPr>
              <a:defRPr sz="2667">
                <a:solidFill>
                  <a:srgbClr val="FFFFFF"/>
                </a:solidFill>
              </a:defRPr>
            </a:lvl1pPr>
            <a:lvl2pPr marL="609555" indent="0">
              <a:buNone/>
              <a:defRPr sz="3200"/>
            </a:lvl2pPr>
            <a:lvl3pPr marL="1219110" indent="0">
              <a:buNone/>
              <a:defRPr sz="2667"/>
            </a:lvl3pPr>
            <a:lvl4pPr marL="1924656" indent="0">
              <a:buNone/>
              <a:defRPr sz="2400"/>
            </a:lvl4pPr>
            <a:lvl5pPr marL="2582206" indent="0">
              <a:buNone/>
              <a:defRPr sz="2400"/>
            </a:lvl5pPr>
            <a:lvl6pPr>
              <a:defRPr sz="2400"/>
            </a:lvl6pPr>
            <a:lvl7pPr>
              <a:defRPr sz="2400"/>
            </a:lvl7pPr>
            <a:lvl8pPr>
              <a:defRPr sz="2400"/>
            </a:lvl8pPr>
            <a:lvl9pPr>
              <a:defRPr sz="2400"/>
            </a:lvl9pPr>
          </a:lstStyle>
          <a:p>
            <a:pPr lvl="0"/>
            <a:r>
              <a:rPr lang="en-US"/>
              <a:t>Click to edit Master text styles</a:t>
            </a:r>
          </a:p>
        </p:txBody>
      </p:sp>
      <p:pic>
        <p:nvPicPr>
          <p:cNvPr id="11" name="Picture 10" descr="3.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49115" y="1721191"/>
            <a:ext cx="3415623" cy="3415623"/>
          </a:xfrm>
          <a:prstGeom prst="rect">
            <a:avLst/>
          </a:prstGeom>
        </p:spPr>
      </p:pic>
      <p:pic>
        <p:nvPicPr>
          <p:cNvPr id="12" name="Picture 11" descr="log.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13240" y="6191251"/>
            <a:ext cx="672000" cy="426100"/>
          </a:xfrm>
          <a:prstGeom prst="rect">
            <a:avLst/>
          </a:prstGeom>
        </p:spPr>
      </p:pic>
    </p:spTree>
    <p:extLst>
      <p:ext uri="{BB962C8B-B14F-4D97-AF65-F5344CB8AC3E}">
        <p14:creationId xmlns:p14="http://schemas.microsoft.com/office/powerpoint/2010/main" val="32441757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rtl="0"/>
            <a:endParaRPr lang="en-US" sz="2400">
              <a:solidFill>
                <a:prstClr val="white"/>
              </a:solidFill>
            </a:endParaRPr>
          </a:p>
        </p:txBody>
      </p:sp>
      <p:pic>
        <p:nvPicPr>
          <p:cNvPr id="8" name="Picture 7" descr="circle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550759" y="6648"/>
            <a:ext cx="1167588" cy="741475"/>
          </a:xfrm>
          <a:prstGeom prst="rect">
            <a:avLst/>
          </a:prstGeom>
        </p:spPr>
      </p:pic>
      <p:pic>
        <p:nvPicPr>
          <p:cNvPr id="9" name="Picture 8"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3" name="TextBox 12"/>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13356146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pic>
        <p:nvPicPr>
          <p:cNvPr id="9" name="Picture 8" descr="lo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3" name="Content Placeholder 2"/>
          <p:cNvSpPr>
            <a:spLocks noGrp="1"/>
          </p:cNvSpPr>
          <p:nvPr>
            <p:ph idx="1"/>
          </p:nvPr>
        </p:nvSpPr>
        <p:spPr>
          <a:xfrm>
            <a:off x="386160" y="12781"/>
            <a:ext cx="10796400" cy="6623583"/>
          </a:xfrm>
        </p:spPr>
        <p:txBody>
          <a:bodyPr>
            <a:normAutofit/>
          </a:bodyPr>
          <a:lstStyle>
            <a:lvl1pPr>
              <a:defRPr sz="2667"/>
            </a:lvl1pPr>
            <a:lvl2pPr>
              <a:defRPr sz="2400"/>
            </a:lvl2pPr>
            <a:lvl3pPr>
              <a:defRPr sz="2133"/>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7" name="TextBox 6"/>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24178630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502455" y="1536837"/>
            <a:ext cx="5963376" cy="666786"/>
          </a:xfrm>
        </p:spPr>
        <p:txBody>
          <a:bodyPr wrap="square">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5502455" y="2240904"/>
            <a:ext cx="5963376" cy="502766"/>
          </a:xfrm>
        </p:spPr>
        <p:txBody>
          <a:bodyPr wrap="square">
            <a:spAutoFit/>
          </a:bodyPr>
          <a:lstStyle>
            <a:lvl1pPr marL="0" indent="0" algn="l">
              <a:buNone/>
              <a:defRPr sz="2667">
                <a:solidFill>
                  <a:srgbClr val="000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5" name="Picture 4" descr="side.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269844"/>
            <a:ext cx="5279725" cy="3359825"/>
          </a:xfrm>
          <a:prstGeom prst="rect">
            <a:avLst/>
          </a:prstGeom>
        </p:spPr>
      </p:pic>
      <p:pic>
        <p:nvPicPr>
          <p:cNvPr id="6" name="Picture 5"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83143" y="5777383"/>
            <a:ext cx="1286904" cy="815999"/>
          </a:xfrm>
          <a:prstGeom prst="rect">
            <a:avLst/>
          </a:prstGeom>
        </p:spPr>
      </p:pic>
      <p:sp>
        <p:nvSpPr>
          <p:cNvPr id="9" name="Rectangle 8"/>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0" name="TextBox 9"/>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4702034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pic>
        <p:nvPicPr>
          <p:cNvPr id="11" name="Picture 10" descr="1.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25497" y="0"/>
            <a:ext cx="4381500" cy="6858000"/>
          </a:xfrm>
          <a:prstGeom prst="rect">
            <a:avLst/>
          </a:prstGeom>
        </p:spPr>
      </p:pic>
      <p:sp>
        <p:nvSpPr>
          <p:cNvPr id="2" name="Title 1"/>
          <p:cNvSpPr>
            <a:spLocks noGrp="1"/>
          </p:cNvSpPr>
          <p:nvPr>
            <p:ph type="ctrTitle"/>
          </p:nvPr>
        </p:nvSpPr>
        <p:spPr>
          <a:xfrm>
            <a:off x="5800588" y="2657693"/>
            <a:ext cx="5963376" cy="666786"/>
          </a:xfrm>
        </p:spPr>
        <p:txBody>
          <a:bodyPr wrap="square">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5800588" y="3361760"/>
            <a:ext cx="5963376" cy="502766"/>
          </a:xfrm>
        </p:spPr>
        <p:txBody>
          <a:bodyPr wrap="square">
            <a:spAutoFit/>
          </a:bodyPr>
          <a:lstStyle>
            <a:lvl1pPr marL="0" indent="0" algn="l">
              <a:buNone/>
              <a:defRPr sz="2667">
                <a:solidFill>
                  <a:srgbClr val="000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6" name="Picture 5"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08987" y="5647057"/>
            <a:ext cx="1286904" cy="815999"/>
          </a:xfrm>
          <a:prstGeom prst="rect">
            <a:avLst/>
          </a:prstGeom>
        </p:spPr>
      </p:pic>
      <p:sp>
        <p:nvSpPr>
          <p:cNvPr id="9" name="Rectangle 8"/>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0" name="TextBox 9"/>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15067793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3_Title Slide">
    <p:spTree>
      <p:nvGrpSpPr>
        <p:cNvPr id="1" name=""/>
        <p:cNvGrpSpPr/>
        <p:nvPr/>
      </p:nvGrpSpPr>
      <p:grpSpPr>
        <a:xfrm>
          <a:off x="0" y="0"/>
          <a:ext cx="0" cy="0"/>
          <a:chOff x="0" y="0"/>
          <a:chExt cx="0" cy="0"/>
        </a:xfrm>
      </p:grpSpPr>
      <p:pic>
        <p:nvPicPr>
          <p:cNvPr id="5" name="Picture 4" descr="2.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83565" y="1237225"/>
            <a:ext cx="5713476" cy="5133171"/>
          </a:xfrm>
          <a:prstGeom prst="rect">
            <a:avLst/>
          </a:prstGeom>
        </p:spPr>
      </p:pic>
      <p:sp>
        <p:nvSpPr>
          <p:cNvPr id="2" name="Title 1"/>
          <p:cNvSpPr>
            <a:spLocks noGrp="1"/>
          </p:cNvSpPr>
          <p:nvPr>
            <p:ph type="ctrTitle"/>
          </p:nvPr>
        </p:nvSpPr>
        <p:spPr>
          <a:xfrm>
            <a:off x="466528" y="2085333"/>
            <a:ext cx="5963376" cy="666786"/>
          </a:xfrm>
        </p:spPr>
        <p:txBody>
          <a:bodyPr wrap="square">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466528" y="2789400"/>
            <a:ext cx="5963376" cy="502766"/>
          </a:xfrm>
        </p:spPr>
        <p:txBody>
          <a:bodyPr wrap="square">
            <a:spAutoFit/>
          </a:bodyPr>
          <a:lstStyle>
            <a:lvl1pPr marL="0" indent="0" algn="l">
              <a:buNone/>
              <a:defRPr sz="2667">
                <a:solidFill>
                  <a:srgbClr val="000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6" name="Picture 5"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08987" y="5647057"/>
            <a:ext cx="1286904" cy="815999"/>
          </a:xfrm>
          <a:prstGeom prst="rect">
            <a:avLst/>
          </a:prstGeom>
        </p:spPr>
      </p:pic>
      <p:sp>
        <p:nvSpPr>
          <p:cNvPr id="9" name="Rectangle 8"/>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0" name="TextBox 9"/>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15944645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pic>
        <p:nvPicPr>
          <p:cNvPr id="7" name="Picture 6" descr="3.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322623" y="1395153"/>
            <a:ext cx="3415623" cy="3415623"/>
          </a:xfrm>
          <a:prstGeom prst="rect">
            <a:avLst/>
          </a:prstGeom>
        </p:spPr>
      </p:pic>
      <p:sp>
        <p:nvSpPr>
          <p:cNvPr id="2" name="Title 1"/>
          <p:cNvSpPr>
            <a:spLocks noGrp="1"/>
          </p:cNvSpPr>
          <p:nvPr>
            <p:ph type="ctrTitle"/>
          </p:nvPr>
        </p:nvSpPr>
        <p:spPr>
          <a:xfrm>
            <a:off x="6180923" y="2324843"/>
            <a:ext cx="5963376" cy="666786"/>
          </a:xfrm>
        </p:spPr>
        <p:txBody>
          <a:bodyPr wrap="square">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6180923" y="3028909"/>
            <a:ext cx="5963376" cy="502766"/>
          </a:xfrm>
        </p:spPr>
        <p:txBody>
          <a:bodyPr wrap="square">
            <a:spAutoFit/>
          </a:bodyPr>
          <a:lstStyle>
            <a:lvl1pPr marL="0" indent="0" algn="l">
              <a:buNone/>
              <a:defRPr sz="2667">
                <a:solidFill>
                  <a:srgbClr val="000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6" name="Picture 5"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08987" y="5647057"/>
            <a:ext cx="1286904" cy="815999"/>
          </a:xfrm>
          <a:prstGeom prst="rect">
            <a:avLst/>
          </a:prstGeom>
        </p:spPr>
      </p:pic>
      <p:sp>
        <p:nvSpPr>
          <p:cNvPr id="9" name="Rectangle 8"/>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0" name="TextBox 9"/>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
        <p:nvSpPr>
          <p:cNvPr id="16" name="Content Placeholder 2"/>
          <p:cNvSpPr>
            <a:spLocks noGrp="1"/>
          </p:cNvSpPr>
          <p:nvPr>
            <p:ph sz="half" idx="10"/>
          </p:nvPr>
        </p:nvSpPr>
        <p:spPr>
          <a:xfrm>
            <a:off x="2646572" y="2311039"/>
            <a:ext cx="2777152" cy="851533"/>
          </a:xfrm>
        </p:spPr>
        <p:txBody>
          <a:bodyPr>
            <a:noAutofit/>
          </a:bodyPr>
          <a:lstStyle>
            <a:lvl1pPr>
              <a:defRPr sz="4800">
                <a:solidFill>
                  <a:srgbClr val="FFFFFF"/>
                </a:solidFill>
              </a:defRPr>
            </a:lvl1pPr>
            <a:lvl2pPr marL="609585" indent="0">
              <a:buNone/>
              <a:defRPr sz="3200"/>
            </a:lvl2pPr>
            <a:lvl3pPr marL="1219170" indent="0">
              <a:buNone/>
              <a:defRPr sz="2667"/>
            </a:lvl3pPr>
            <a:lvl4pPr marL="1924752" indent="0">
              <a:buNone/>
              <a:defRPr sz="2400"/>
            </a:lvl4pPr>
            <a:lvl5pPr marL="2582335" indent="0">
              <a:buNone/>
              <a:defRPr sz="2400"/>
            </a:lvl5pPr>
            <a:lvl6pPr>
              <a:defRPr sz="2400"/>
            </a:lvl6pPr>
            <a:lvl7pPr>
              <a:defRPr sz="2400"/>
            </a:lvl7pPr>
            <a:lvl8pPr>
              <a:defRPr sz="2400"/>
            </a:lvl8pPr>
            <a:lvl9pPr>
              <a:defRPr sz="2400"/>
            </a:lvl9pPr>
          </a:lstStyle>
          <a:p>
            <a:pPr lvl="0"/>
            <a:r>
              <a:rPr lang="en-US"/>
              <a:t>Click to edit Master text styles</a:t>
            </a:r>
          </a:p>
        </p:txBody>
      </p:sp>
      <p:sp>
        <p:nvSpPr>
          <p:cNvPr id="17" name="Content Placeholder 2"/>
          <p:cNvSpPr>
            <a:spLocks noGrp="1"/>
          </p:cNvSpPr>
          <p:nvPr>
            <p:ph sz="half" idx="11"/>
          </p:nvPr>
        </p:nvSpPr>
        <p:spPr>
          <a:xfrm>
            <a:off x="2621651" y="3063606"/>
            <a:ext cx="2777152" cy="851533"/>
          </a:xfrm>
        </p:spPr>
        <p:txBody>
          <a:bodyPr>
            <a:noAutofit/>
          </a:bodyPr>
          <a:lstStyle>
            <a:lvl1pPr>
              <a:defRPr sz="2667">
                <a:solidFill>
                  <a:srgbClr val="FFFFFF"/>
                </a:solidFill>
              </a:defRPr>
            </a:lvl1pPr>
            <a:lvl2pPr marL="609585" indent="0">
              <a:buNone/>
              <a:defRPr sz="3200"/>
            </a:lvl2pPr>
            <a:lvl3pPr marL="1219170" indent="0">
              <a:buNone/>
              <a:defRPr sz="2667"/>
            </a:lvl3pPr>
            <a:lvl4pPr marL="1924752" indent="0">
              <a:buNone/>
              <a:defRPr sz="2400"/>
            </a:lvl4pPr>
            <a:lvl5pPr marL="2582335" indent="0">
              <a:buNone/>
              <a:defRPr sz="2400"/>
            </a:lvl5pPr>
            <a:lvl6pPr>
              <a:defRPr sz="2400"/>
            </a:lvl6pPr>
            <a:lvl7pPr>
              <a:defRPr sz="2400"/>
            </a:lvl7pPr>
            <a:lvl8pPr>
              <a:defRPr sz="2400"/>
            </a:lvl8pPr>
            <a:lvl9pPr>
              <a:defRPr sz="2400"/>
            </a:lvl9pPr>
          </a:lstStyle>
          <a:p>
            <a:pPr lvl="0"/>
            <a:r>
              <a:rPr lang="en-US"/>
              <a:t>Click to edit Master text styles</a:t>
            </a:r>
          </a:p>
        </p:txBody>
      </p:sp>
    </p:spTree>
    <p:extLst>
      <p:ext uri="{BB962C8B-B14F-4D97-AF65-F5344CB8AC3E}">
        <p14:creationId xmlns:p14="http://schemas.microsoft.com/office/powerpoint/2010/main" val="10195462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rtl="0"/>
            <a:endParaRPr lang="en-US" sz="2400">
              <a:solidFill>
                <a:prstClr val="white"/>
              </a:solidFill>
            </a:endParaRPr>
          </a:p>
        </p:txBody>
      </p:sp>
      <p:pic>
        <p:nvPicPr>
          <p:cNvPr id="8" name="Picture 7" descr="circle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550759" y="6648"/>
            <a:ext cx="1167588" cy="741475"/>
          </a:xfrm>
          <a:prstGeom prst="rect">
            <a:avLst/>
          </a:prstGeom>
        </p:spPr>
      </p:pic>
      <p:pic>
        <p:nvPicPr>
          <p:cNvPr id="9" name="Picture 8"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2" name="Title 1"/>
          <p:cNvSpPr>
            <a:spLocks noGrp="1"/>
          </p:cNvSpPr>
          <p:nvPr>
            <p:ph type="title"/>
          </p:nvPr>
        </p:nvSpPr>
        <p:spPr>
          <a:xfrm>
            <a:off x="963084" y="4406901"/>
            <a:ext cx="10363200" cy="913007"/>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12" name="Rectangle 11"/>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3" name="TextBox 12"/>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40459058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Rectangle 7"/>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rtl="0"/>
            <a:endParaRPr lang="en-US" sz="2400">
              <a:solidFill>
                <a:prstClr val="white"/>
              </a:solidFill>
            </a:endParaRPr>
          </a:p>
        </p:txBody>
      </p:sp>
      <p:pic>
        <p:nvPicPr>
          <p:cNvPr id="9" name="Picture 8" descr="circle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550759" y="6648"/>
            <a:ext cx="1167588" cy="741475"/>
          </a:xfrm>
          <a:prstGeom prst="rect">
            <a:avLst/>
          </a:prstGeom>
        </p:spPr>
      </p:pic>
      <p:pic>
        <p:nvPicPr>
          <p:cNvPr id="10" name="Picture 9"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Rectangle 12"/>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4" name="TextBox 13"/>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3880728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Rectangle 9"/>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rtl="0"/>
            <a:endParaRPr lang="en-US" sz="2400">
              <a:solidFill>
                <a:prstClr val="white"/>
              </a:solidFill>
            </a:endParaRPr>
          </a:p>
        </p:txBody>
      </p:sp>
      <p:pic>
        <p:nvPicPr>
          <p:cNvPr id="11" name="Picture 10" descr="circle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550759" y="6648"/>
            <a:ext cx="1167588" cy="741475"/>
          </a:xfrm>
          <a:prstGeom prst="rect">
            <a:avLst/>
          </a:prstGeom>
        </p:spPr>
      </p:pic>
      <p:pic>
        <p:nvPicPr>
          <p:cNvPr id="12" name="Picture 11"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2" name="Title 1"/>
          <p:cNvSpPr>
            <a:spLocks noGrp="1"/>
          </p:cNvSpPr>
          <p:nvPr>
            <p:ph type="title"/>
          </p:nvPr>
        </p:nvSpPr>
        <p:spPr>
          <a:xfrm>
            <a:off x="609600" y="-4636"/>
            <a:ext cx="10972800" cy="666786"/>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6" name="TextBox 15"/>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
        <p:nvSpPr>
          <p:cNvPr id="13" name="Rectangle 12"/>
          <p:cNvSpPr/>
          <p:nvPr userDrawn="1"/>
        </p:nvSpPr>
        <p:spPr>
          <a:xfrm>
            <a:off x="9181365" y="6332723"/>
            <a:ext cx="1227003" cy="276999"/>
          </a:xfrm>
          <a:prstGeom prst="rect">
            <a:avLst/>
          </a:prstGeom>
        </p:spPr>
        <p:txBody>
          <a:bodyPr wrap="none">
            <a:spAutoFit/>
          </a:bodyPr>
          <a:lstStyle/>
          <a:p>
            <a:pPr algn="l" defTabSz="609585" rtl="0"/>
            <a:r>
              <a:rPr lang="en-US" sz="1200">
                <a:solidFill>
                  <a:prstClr val="black"/>
                </a:solidFill>
                <a:ea typeface="Calibri" panose="020F0502020204030204" pitchFamily="34" charset="0"/>
              </a:rPr>
              <a:t>MKG-14-01-20-C</a:t>
            </a:r>
            <a:endParaRPr lang="en-US" sz="1200">
              <a:solidFill>
                <a:prstClr val="black"/>
              </a:solidFill>
            </a:endParaRPr>
          </a:p>
        </p:txBody>
      </p:sp>
    </p:spTree>
    <p:extLst>
      <p:ext uri="{BB962C8B-B14F-4D97-AF65-F5344CB8AC3E}">
        <p14:creationId xmlns:p14="http://schemas.microsoft.com/office/powerpoint/2010/main" val="3226476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pic>
        <p:nvPicPr>
          <p:cNvPr id="9" name="Picture 8" descr="lo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3" name="Content Placeholder 2"/>
          <p:cNvSpPr>
            <a:spLocks noGrp="1"/>
          </p:cNvSpPr>
          <p:nvPr>
            <p:ph idx="1"/>
          </p:nvPr>
        </p:nvSpPr>
        <p:spPr>
          <a:xfrm>
            <a:off x="386160" y="12781"/>
            <a:ext cx="10796400" cy="6623583"/>
          </a:xfrm>
        </p:spPr>
        <p:txBody>
          <a:bodyPr>
            <a:normAutofit/>
          </a:bodyPr>
          <a:lstStyle>
            <a:lvl1pPr>
              <a:defRPr sz="2667"/>
            </a:lvl1pPr>
            <a:lvl2pPr>
              <a:defRPr sz="2400"/>
            </a:lvl2pPr>
            <a:lvl3pPr>
              <a:defRPr sz="2133"/>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7" name="TextBox 6"/>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23139310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7" name="Rectangle 6"/>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rtl="0"/>
            <a:endParaRPr lang="en-US" sz="2400">
              <a:solidFill>
                <a:prstClr val="white"/>
              </a:solidFill>
            </a:endParaRPr>
          </a:p>
        </p:txBody>
      </p:sp>
      <p:pic>
        <p:nvPicPr>
          <p:cNvPr id="8" name="Picture 7" descr="circle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550759" y="6648"/>
            <a:ext cx="1167588" cy="741475"/>
          </a:xfrm>
          <a:prstGeom prst="rect">
            <a:avLst/>
          </a:prstGeom>
        </p:spPr>
      </p:pic>
      <p:pic>
        <p:nvPicPr>
          <p:cNvPr id="9" name="Picture 8"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11" name="Rectangle 10"/>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2" name="TextBox 11"/>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40630986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53025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pic>
        <p:nvPicPr>
          <p:cNvPr id="3" name="Picture 2" descr="thanks1.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372533"/>
            <a:ext cx="2821461" cy="4307251"/>
          </a:xfrm>
          <a:prstGeom prst="rect">
            <a:avLst/>
          </a:prstGeom>
        </p:spPr>
      </p:pic>
      <p:pic>
        <p:nvPicPr>
          <p:cNvPr id="4" name="Picture 3" descr="thanks2.jp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04827" y="1546332"/>
            <a:ext cx="3041735" cy="3045629"/>
          </a:xfrm>
          <a:prstGeom prst="rect">
            <a:avLst/>
          </a:prstGeom>
        </p:spPr>
      </p:pic>
      <p:pic>
        <p:nvPicPr>
          <p:cNvPr id="6" name="Picture 5" descr="log.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308987" y="5647057"/>
            <a:ext cx="1286904" cy="815999"/>
          </a:xfrm>
          <a:prstGeom prst="rect">
            <a:avLst/>
          </a:prstGeom>
        </p:spPr>
      </p:pic>
      <p:sp>
        <p:nvSpPr>
          <p:cNvPr id="8" name="Rectangle 7"/>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9" name="TextBox 8"/>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14189928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521901"/>
            <a:ext cx="4011084" cy="913199"/>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pic>
        <p:nvPicPr>
          <p:cNvPr id="10" name="Picture 9" descr="lo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8" name="Rectangle 7"/>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9" name="TextBox 8"/>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12542000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rtl="0"/>
            <a:endParaRPr lang="en-US" sz="2400">
              <a:solidFill>
                <a:prstClr val="white"/>
              </a:solidFill>
            </a:endParaRPr>
          </a:p>
        </p:txBody>
      </p:sp>
      <p:pic>
        <p:nvPicPr>
          <p:cNvPr id="9" name="Picture 8" descr="circle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550759" y="6648"/>
            <a:ext cx="1167588" cy="741475"/>
          </a:xfrm>
          <a:prstGeom prst="rect">
            <a:avLst/>
          </a:prstGeom>
        </p:spPr>
      </p:pic>
      <p:sp>
        <p:nvSpPr>
          <p:cNvPr id="2" name="Title 1"/>
          <p:cNvSpPr>
            <a:spLocks noGrp="1"/>
          </p:cNvSpPr>
          <p:nvPr>
            <p:ph type="title"/>
          </p:nvPr>
        </p:nvSpPr>
        <p:spPr>
          <a:xfrm>
            <a:off x="2389717" y="4864573"/>
            <a:ext cx="7315200" cy="502766"/>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748122"/>
            <a:ext cx="7315200" cy="3979452"/>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pic>
        <p:nvPicPr>
          <p:cNvPr id="10" name="Picture 9"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13" name="Rectangle 12"/>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4" name="TextBox 13"/>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41533369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7" name="Rectangle 6"/>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rtl="0"/>
            <a:endParaRPr lang="en-US" sz="2400">
              <a:solidFill>
                <a:prstClr val="white"/>
              </a:solidFill>
            </a:endParaRPr>
          </a:p>
        </p:txBody>
      </p:sp>
      <p:pic>
        <p:nvPicPr>
          <p:cNvPr id="8" name="Picture 7" descr="circle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550759" y="6648"/>
            <a:ext cx="1167588" cy="741475"/>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1" name="TextBox 10"/>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6146467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44015" y="206375"/>
            <a:ext cx="1333570" cy="43878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06375"/>
            <a:ext cx="8026400" cy="43878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descr="lo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7" name="Rectangle 6"/>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8" name="TextBox 7"/>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3319894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86851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cSld name="5_Title Slide">
    <p:spTree>
      <p:nvGrpSpPr>
        <p:cNvPr id="1" name=""/>
        <p:cNvGrpSpPr/>
        <p:nvPr/>
      </p:nvGrpSpPr>
      <p:grpSpPr>
        <a:xfrm>
          <a:off x="0" y="0"/>
          <a:ext cx="0" cy="0"/>
          <a:chOff x="0" y="0"/>
          <a:chExt cx="0" cy="0"/>
        </a:xfrm>
      </p:grpSpPr>
      <p:pic>
        <p:nvPicPr>
          <p:cNvPr id="7" name="Picture 6" descr="3.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9113" y="1721189"/>
            <a:ext cx="3415623" cy="3415623"/>
          </a:xfrm>
          <a:prstGeom prst="rect">
            <a:avLst/>
          </a:prstGeom>
        </p:spPr>
      </p:pic>
      <p:sp>
        <p:nvSpPr>
          <p:cNvPr id="2" name="Title 1"/>
          <p:cNvSpPr>
            <a:spLocks noGrp="1"/>
          </p:cNvSpPr>
          <p:nvPr>
            <p:ph type="ctrTitle"/>
          </p:nvPr>
        </p:nvSpPr>
        <p:spPr>
          <a:xfrm>
            <a:off x="6096000" y="2237672"/>
            <a:ext cx="5963376" cy="666786"/>
          </a:xfrm>
        </p:spPr>
        <p:txBody>
          <a:bodyPr wrap="square">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6096000" y="3441421"/>
            <a:ext cx="5963376" cy="502766"/>
          </a:xfrm>
        </p:spPr>
        <p:txBody>
          <a:bodyPr wrap="square">
            <a:spAutoFit/>
          </a:bodyPr>
          <a:lstStyle>
            <a:lvl1pPr marL="0" indent="0" algn="l">
              <a:buNone/>
              <a:defRPr sz="2667">
                <a:solidFill>
                  <a:srgbClr val="000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6" name="Picture 5" descr="lo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13240" y="6191251"/>
            <a:ext cx="672000" cy="426100"/>
          </a:xfrm>
          <a:prstGeom prst="rect">
            <a:avLst/>
          </a:prstGeom>
        </p:spPr>
      </p:pic>
      <p:sp>
        <p:nvSpPr>
          <p:cNvPr id="9" name="Rectangle 8"/>
          <p:cNvSpPr/>
          <p:nvPr/>
        </p:nvSpPr>
        <p:spPr>
          <a:xfrm>
            <a:off x="386160" y="6416698"/>
            <a:ext cx="2627642" cy="256545"/>
          </a:xfrm>
          <a:prstGeom prst="rect">
            <a:avLst/>
          </a:prstGeom>
        </p:spPr>
        <p:txBody>
          <a:bodyPr wrap="none">
            <a:spAutoFit/>
          </a:bodyPr>
          <a:lstStyle/>
          <a:p>
            <a:pPr algn="l" defTabSz="609585" rtl="0"/>
            <a:r>
              <a:rPr lang="en-US" sz="1067">
                <a:solidFill>
                  <a:srgbClr val="808080"/>
                </a:solidFill>
              </a:rPr>
              <a:t>Internal, confidential – not for reproduction</a:t>
            </a:r>
          </a:p>
        </p:txBody>
      </p:sp>
      <p:sp>
        <p:nvSpPr>
          <p:cNvPr id="10" name="TextBox 9"/>
          <p:cNvSpPr txBox="1"/>
          <p:nvPr/>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
        <p:nvSpPr>
          <p:cNvPr id="16" name="Content Placeholder 2"/>
          <p:cNvSpPr>
            <a:spLocks noGrp="1"/>
          </p:cNvSpPr>
          <p:nvPr>
            <p:ph sz="half" idx="10"/>
          </p:nvPr>
        </p:nvSpPr>
        <p:spPr>
          <a:xfrm>
            <a:off x="1677164" y="2190074"/>
            <a:ext cx="2777152" cy="851533"/>
          </a:xfrm>
        </p:spPr>
        <p:txBody>
          <a:bodyPr>
            <a:noAutofit/>
          </a:bodyPr>
          <a:lstStyle>
            <a:lvl1pPr>
              <a:defRPr sz="4800">
                <a:solidFill>
                  <a:srgbClr val="FFFFFF"/>
                </a:solidFill>
              </a:defRPr>
            </a:lvl1pPr>
            <a:lvl2pPr marL="609585" indent="0">
              <a:buNone/>
              <a:defRPr sz="3200"/>
            </a:lvl2pPr>
            <a:lvl3pPr marL="1219170" indent="0">
              <a:buNone/>
              <a:defRPr sz="2667"/>
            </a:lvl3pPr>
            <a:lvl4pPr marL="1924752" indent="0">
              <a:buNone/>
              <a:defRPr sz="2400"/>
            </a:lvl4pPr>
            <a:lvl5pPr marL="2582335" indent="0">
              <a:buNone/>
              <a:defRPr sz="2400"/>
            </a:lvl5pPr>
            <a:lvl6pPr>
              <a:defRPr sz="2400"/>
            </a:lvl6pPr>
            <a:lvl7pPr>
              <a:defRPr sz="2400"/>
            </a:lvl7pPr>
            <a:lvl8pPr>
              <a:defRPr sz="2400"/>
            </a:lvl8pPr>
            <a:lvl9pPr>
              <a:defRPr sz="2400"/>
            </a:lvl9pPr>
          </a:lstStyle>
          <a:p>
            <a:pPr lvl="0"/>
            <a:r>
              <a:rPr lang="en-US"/>
              <a:t>Click to edit Master text styles</a:t>
            </a:r>
          </a:p>
        </p:txBody>
      </p:sp>
      <p:sp>
        <p:nvSpPr>
          <p:cNvPr id="17" name="Content Placeholder 2"/>
          <p:cNvSpPr>
            <a:spLocks noGrp="1"/>
          </p:cNvSpPr>
          <p:nvPr>
            <p:ph sz="half" idx="11"/>
          </p:nvPr>
        </p:nvSpPr>
        <p:spPr>
          <a:xfrm>
            <a:off x="1676899" y="3136623"/>
            <a:ext cx="2777152" cy="851533"/>
          </a:xfrm>
        </p:spPr>
        <p:txBody>
          <a:bodyPr>
            <a:noAutofit/>
          </a:bodyPr>
          <a:lstStyle>
            <a:lvl1pPr>
              <a:defRPr sz="2667">
                <a:solidFill>
                  <a:srgbClr val="FFFFFF"/>
                </a:solidFill>
              </a:defRPr>
            </a:lvl1pPr>
            <a:lvl2pPr marL="609585" indent="0">
              <a:buNone/>
              <a:defRPr sz="3200"/>
            </a:lvl2pPr>
            <a:lvl3pPr marL="1219170" indent="0">
              <a:buNone/>
              <a:defRPr sz="2667"/>
            </a:lvl3pPr>
            <a:lvl4pPr marL="1924752" indent="0">
              <a:buNone/>
              <a:defRPr sz="2400"/>
            </a:lvl4pPr>
            <a:lvl5pPr marL="2582335" indent="0">
              <a:buNone/>
              <a:defRPr sz="2400"/>
            </a:lvl5pPr>
            <a:lvl6pPr>
              <a:defRPr sz="2400"/>
            </a:lvl6pPr>
            <a:lvl7pPr>
              <a:defRPr sz="2400"/>
            </a:lvl7pPr>
            <a:lvl8pPr>
              <a:defRPr sz="2400"/>
            </a:lvl8pPr>
            <a:lvl9pPr>
              <a:defRPr sz="2400"/>
            </a:lvl9pPr>
          </a:lstStyle>
          <a:p>
            <a:pPr lvl="0"/>
            <a:r>
              <a:rPr lang="en-US"/>
              <a:t>Click to edit Master text styles</a:t>
            </a:r>
          </a:p>
        </p:txBody>
      </p:sp>
      <p:pic>
        <p:nvPicPr>
          <p:cNvPr id="11" name="Picture 10" descr="3.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49113" y="1721189"/>
            <a:ext cx="3415623" cy="3415623"/>
          </a:xfrm>
          <a:prstGeom prst="rect">
            <a:avLst/>
          </a:prstGeom>
        </p:spPr>
      </p:pic>
      <p:pic>
        <p:nvPicPr>
          <p:cNvPr id="12" name="Picture 11" descr="log.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13240" y="6191251"/>
            <a:ext cx="672000" cy="426100"/>
          </a:xfrm>
          <a:prstGeom prst="rect">
            <a:avLst/>
          </a:prstGeom>
        </p:spPr>
      </p:pic>
      <p:sp>
        <p:nvSpPr>
          <p:cNvPr id="13" name="Rectangle 12"/>
          <p:cNvSpPr/>
          <p:nvPr userDrawn="1"/>
        </p:nvSpPr>
        <p:spPr>
          <a:xfrm>
            <a:off x="386160" y="6416698"/>
            <a:ext cx="2627642" cy="256545"/>
          </a:xfrm>
          <a:prstGeom prst="rect">
            <a:avLst/>
          </a:prstGeom>
        </p:spPr>
        <p:txBody>
          <a:bodyPr wrap="none">
            <a:spAutoFit/>
          </a:bodyPr>
          <a:lstStyle/>
          <a:p>
            <a:pPr algn="l" defTabSz="609585" rtl="0"/>
            <a:r>
              <a:rPr lang="en-US" sz="1067">
                <a:solidFill>
                  <a:srgbClr val="808080"/>
                </a:solidFill>
              </a:rPr>
              <a:t>Internal, confidential – not for reproduction</a:t>
            </a:r>
          </a:p>
        </p:txBody>
      </p:sp>
      <p:sp>
        <p:nvSpPr>
          <p:cNvPr id="14" name="TextBox 13"/>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320870488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63411" y="3277061"/>
            <a:ext cx="10363200" cy="666786"/>
          </a:xfrm>
        </p:spPr>
        <p:txBody>
          <a:bodyPr>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363411" y="3981128"/>
            <a:ext cx="10363200" cy="502766"/>
          </a:xfrm>
        </p:spPr>
        <p:txBody>
          <a:bodyPr wrap="square">
            <a:spAutoFit/>
          </a:bodyPr>
          <a:lstStyle>
            <a:lvl1pPr marL="0" indent="0" algn="l">
              <a:buNone/>
              <a:defRPr sz="2667">
                <a:solidFill>
                  <a:srgbClr val="000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8" name="Picture 7" descr="lo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42431" y="5798698"/>
            <a:ext cx="1286904" cy="815999"/>
          </a:xfrm>
          <a:prstGeom prst="rect">
            <a:avLst/>
          </a:prstGeom>
        </p:spPr>
      </p:pic>
      <p:pic>
        <p:nvPicPr>
          <p:cNvPr id="9" name="Picture 8" descr="top.jp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0"/>
            <a:ext cx="12192000" cy="3048000"/>
          </a:xfrm>
          <a:prstGeom prst="rect">
            <a:avLst/>
          </a:prstGeom>
        </p:spPr>
      </p:pic>
      <p:sp>
        <p:nvSpPr>
          <p:cNvPr id="7" name="TextBox 6"/>
          <p:cNvSpPr txBox="1"/>
          <p:nvPr userDrawn="1"/>
        </p:nvSpPr>
        <p:spPr>
          <a:xfrm>
            <a:off x="5726320" y="6370397"/>
            <a:ext cx="739360" cy="307777"/>
          </a:xfrm>
          <a:prstGeom prst="rect">
            <a:avLst/>
          </a:prstGeom>
          <a:noFill/>
        </p:spPr>
        <p:txBody>
          <a:bodyPr wrap="square" rtlCol="0">
            <a:spAutoFit/>
          </a:bodyPr>
          <a:lstStyle/>
          <a:p>
            <a:pPr algn="ctr" defTabSz="609585" rtl="0"/>
            <a:fld id="{A3CD2AB8-1784-7B47-AE14-7B84D4633DD6}" type="slidenum">
              <a:rPr lang="en-US" sz="1400">
                <a:solidFill>
                  <a:srgbClr val="808080"/>
                </a:solidFill>
              </a:rPr>
              <a:pPr algn="ctr" defTabSz="609585" rtl="0"/>
              <a:t>‹#›</a:t>
            </a:fld>
            <a:endParaRPr lang="en-US" sz="1400">
              <a:solidFill>
                <a:srgbClr val="808080"/>
              </a:solidFill>
            </a:endParaRPr>
          </a:p>
        </p:txBody>
      </p:sp>
      <p:sp>
        <p:nvSpPr>
          <p:cNvPr id="10" name="Rectangle 9"/>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Tree>
    <p:extLst>
      <p:ext uri="{BB962C8B-B14F-4D97-AF65-F5344CB8AC3E}">
        <p14:creationId xmlns:p14="http://schemas.microsoft.com/office/powerpoint/2010/main" val="2754930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502455" y="1536837"/>
            <a:ext cx="5963376" cy="666786"/>
          </a:xfrm>
        </p:spPr>
        <p:txBody>
          <a:bodyPr wrap="square">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5502455" y="2240904"/>
            <a:ext cx="5963376" cy="502766"/>
          </a:xfrm>
        </p:spPr>
        <p:txBody>
          <a:bodyPr wrap="square">
            <a:spAutoFit/>
          </a:bodyPr>
          <a:lstStyle>
            <a:lvl1pPr marL="0" indent="0" algn="l">
              <a:buNone/>
              <a:defRPr sz="2667">
                <a:solidFill>
                  <a:srgbClr val="000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5" name="Picture 4" descr="side.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269844"/>
            <a:ext cx="5279725" cy="3359825"/>
          </a:xfrm>
          <a:prstGeom prst="rect">
            <a:avLst/>
          </a:prstGeom>
        </p:spPr>
      </p:pic>
      <p:pic>
        <p:nvPicPr>
          <p:cNvPr id="6" name="Picture 5"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83143" y="5777383"/>
            <a:ext cx="1286904" cy="815999"/>
          </a:xfrm>
          <a:prstGeom prst="rect">
            <a:avLst/>
          </a:prstGeom>
        </p:spPr>
      </p:pic>
      <p:sp>
        <p:nvSpPr>
          <p:cNvPr id="9" name="Rectangle 8"/>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0" name="TextBox 9"/>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18146533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rtl="0"/>
            <a:endParaRPr lang="en-US" sz="2400">
              <a:solidFill>
                <a:prstClr val="white"/>
              </a:solidFill>
            </a:endParaRPr>
          </a:p>
        </p:txBody>
      </p:sp>
      <p:pic>
        <p:nvPicPr>
          <p:cNvPr id="8" name="Picture 7" descr="circle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550759" y="6648"/>
            <a:ext cx="1167588" cy="741475"/>
          </a:xfrm>
          <a:prstGeom prst="rect">
            <a:avLst/>
          </a:prstGeom>
        </p:spPr>
      </p:pic>
      <p:pic>
        <p:nvPicPr>
          <p:cNvPr id="9" name="Picture 8"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3" name="TextBox 12"/>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60142854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pic>
        <p:nvPicPr>
          <p:cNvPr id="9" name="Picture 8" descr="lo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3" name="Content Placeholder 2"/>
          <p:cNvSpPr>
            <a:spLocks noGrp="1"/>
          </p:cNvSpPr>
          <p:nvPr>
            <p:ph idx="1"/>
          </p:nvPr>
        </p:nvSpPr>
        <p:spPr>
          <a:xfrm>
            <a:off x="386160" y="12781"/>
            <a:ext cx="10796400" cy="6623583"/>
          </a:xfrm>
        </p:spPr>
        <p:txBody>
          <a:bodyPr>
            <a:normAutofit/>
          </a:bodyPr>
          <a:lstStyle>
            <a:lvl1pPr>
              <a:defRPr sz="2667"/>
            </a:lvl1pPr>
            <a:lvl2pPr>
              <a:defRPr sz="2400"/>
            </a:lvl2pPr>
            <a:lvl3pPr>
              <a:defRPr sz="2133"/>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7" name="TextBox 6"/>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156782364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502455" y="1536837"/>
            <a:ext cx="5963376" cy="666786"/>
          </a:xfrm>
        </p:spPr>
        <p:txBody>
          <a:bodyPr wrap="square">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5502455" y="2240904"/>
            <a:ext cx="5963376" cy="502766"/>
          </a:xfrm>
        </p:spPr>
        <p:txBody>
          <a:bodyPr wrap="square">
            <a:spAutoFit/>
          </a:bodyPr>
          <a:lstStyle>
            <a:lvl1pPr marL="0" indent="0" algn="l">
              <a:buNone/>
              <a:defRPr sz="2667">
                <a:solidFill>
                  <a:srgbClr val="000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5" name="Picture 4" descr="side.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269844"/>
            <a:ext cx="5279725" cy="3359825"/>
          </a:xfrm>
          <a:prstGeom prst="rect">
            <a:avLst/>
          </a:prstGeom>
        </p:spPr>
      </p:pic>
      <p:pic>
        <p:nvPicPr>
          <p:cNvPr id="6" name="Picture 5"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83143" y="5777383"/>
            <a:ext cx="1286904" cy="815999"/>
          </a:xfrm>
          <a:prstGeom prst="rect">
            <a:avLst/>
          </a:prstGeom>
        </p:spPr>
      </p:pic>
      <p:sp>
        <p:nvSpPr>
          <p:cNvPr id="9" name="Rectangle 8"/>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0" name="TextBox 9"/>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20218321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pic>
        <p:nvPicPr>
          <p:cNvPr id="11" name="Picture 10" descr="1.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25497" y="0"/>
            <a:ext cx="4381500" cy="6858000"/>
          </a:xfrm>
          <a:prstGeom prst="rect">
            <a:avLst/>
          </a:prstGeom>
        </p:spPr>
      </p:pic>
      <p:sp>
        <p:nvSpPr>
          <p:cNvPr id="2" name="Title 1"/>
          <p:cNvSpPr>
            <a:spLocks noGrp="1"/>
          </p:cNvSpPr>
          <p:nvPr>
            <p:ph type="ctrTitle"/>
          </p:nvPr>
        </p:nvSpPr>
        <p:spPr>
          <a:xfrm>
            <a:off x="5800588" y="2657693"/>
            <a:ext cx="5963376" cy="666786"/>
          </a:xfrm>
        </p:spPr>
        <p:txBody>
          <a:bodyPr wrap="square">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5800588" y="3361760"/>
            <a:ext cx="5963376" cy="502766"/>
          </a:xfrm>
        </p:spPr>
        <p:txBody>
          <a:bodyPr wrap="square">
            <a:spAutoFit/>
          </a:bodyPr>
          <a:lstStyle>
            <a:lvl1pPr marL="0" indent="0" algn="l">
              <a:buNone/>
              <a:defRPr sz="2667">
                <a:solidFill>
                  <a:srgbClr val="000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6" name="Picture 5"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08987" y="5647057"/>
            <a:ext cx="1286904" cy="815999"/>
          </a:xfrm>
          <a:prstGeom prst="rect">
            <a:avLst/>
          </a:prstGeom>
        </p:spPr>
      </p:pic>
      <p:sp>
        <p:nvSpPr>
          <p:cNvPr id="9" name="Rectangle 8"/>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0" name="TextBox 9"/>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297871965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 preserve="1">
  <p:cSld name="3_Title Slide">
    <p:spTree>
      <p:nvGrpSpPr>
        <p:cNvPr id="1" name=""/>
        <p:cNvGrpSpPr/>
        <p:nvPr/>
      </p:nvGrpSpPr>
      <p:grpSpPr>
        <a:xfrm>
          <a:off x="0" y="0"/>
          <a:ext cx="0" cy="0"/>
          <a:chOff x="0" y="0"/>
          <a:chExt cx="0" cy="0"/>
        </a:xfrm>
      </p:grpSpPr>
      <p:pic>
        <p:nvPicPr>
          <p:cNvPr id="5" name="Picture 4" descr="2.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83565" y="1237225"/>
            <a:ext cx="5713476" cy="5133171"/>
          </a:xfrm>
          <a:prstGeom prst="rect">
            <a:avLst/>
          </a:prstGeom>
        </p:spPr>
      </p:pic>
      <p:sp>
        <p:nvSpPr>
          <p:cNvPr id="2" name="Title 1"/>
          <p:cNvSpPr>
            <a:spLocks noGrp="1"/>
          </p:cNvSpPr>
          <p:nvPr>
            <p:ph type="ctrTitle"/>
          </p:nvPr>
        </p:nvSpPr>
        <p:spPr>
          <a:xfrm>
            <a:off x="466528" y="2085333"/>
            <a:ext cx="5963376" cy="666786"/>
          </a:xfrm>
        </p:spPr>
        <p:txBody>
          <a:bodyPr wrap="square">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466528" y="2789400"/>
            <a:ext cx="5963376" cy="502766"/>
          </a:xfrm>
        </p:spPr>
        <p:txBody>
          <a:bodyPr wrap="square">
            <a:spAutoFit/>
          </a:bodyPr>
          <a:lstStyle>
            <a:lvl1pPr marL="0" indent="0" algn="l">
              <a:buNone/>
              <a:defRPr sz="2667">
                <a:solidFill>
                  <a:srgbClr val="000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6" name="Picture 5"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08987" y="5647057"/>
            <a:ext cx="1286904" cy="815999"/>
          </a:xfrm>
          <a:prstGeom prst="rect">
            <a:avLst/>
          </a:prstGeom>
        </p:spPr>
      </p:pic>
      <p:sp>
        <p:nvSpPr>
          <p:cNvPr id="9" name="Rectangle 8"/>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0" name="TextBox 9"/>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25882737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pic>
        <p:nvPicPr>
          <p:cNvPr id="7" name="Picture 6" descr="3.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322623" y="1395153"/>
            <a:ext cx="3415623" cy="3415623"/>
          </a:xfrm>
          <a:prstGeom prst="rect">
            <a:avLst/>
          </a:prstGeom>
        </p:spPr>
      </p:pic>
      <p:sp>
        <p:nvSpPr>
          <p:cNvPr id="2" name="Title 1"/>
          <p:cNvSpPr>
            <a:spLocks noGrp="1"/>
          </p:cNvSpPr>
          <p:nvPr>
            <p:ph type="ctrTitle"/>
          </p:nvPr>
        </p:nvSpPr>
        <p:spPr>
          <a:xfrm>
            <a:off x="6180923" y="2324843"/>
            <a:ext cx="5963376" cy="666786"/>
          </a:xfrm>
        </p:spPr>
        <p:txBody>
          <a:bodyPr wrap="square">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6180923" y="3028909"/>
            <a:ext cx="5963376" cy="502766"/>
          </a:xfrm>
        </p:spPr>
        <p:txBody>
          <a:bodyPr wrap="square">
            <a:spAutoFit/>
          </a:bodyPr>
          <a:lstStyle>
            <a:lvl1pPr marL="0" indent="0" algn="l">
              <a:buNone/>
              <a:defRPr sz="2667">
                <a:solidFill>
                  <a:srgbClr val="000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6" name="Picture 5"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08987" y="5647057"/>
            <a:ext cx="1286904" cy="815999"/>
          </a:xfrm>
          <a:prstGeom prst="rect">
            <a:avLst/>
          </a:prstGeom>
        </p:spPr>
      </p:pic>
      <p:sp>
        <p:nvSpPr>
          <p:cNvPr id="9" name="Rectangle 8"/>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0" name="TextBox 9"/>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
        <p:nvSpPr>
          <p:cNvPr id="16" name="Content Placeholder 2"/>
          <p:cNvSpPr>
            <a:spLocks noGrp="1"/>
          </p:cNvSpPr>
          <p:nvPr>
            <p:ph sz="half" idx="10"/>
          </p:nvPr>
        </p:nvSpPr>
        <p:spPr>
          <a:xfrm>
            <a:off x="2646572" y="2311039"/>
            <a:ext cx="2777152" cy="851533"/>
          </a:xfrm>
        </p:spPr>
        <p:txBody>
          <a:bodyPr>
            <a:noAutofit/>
          </a:bodyPr>
          <a:lstStyle>
            <a:lvl1pPr>
              <a:defRPr sz="4800">
                <a:solidFill>
                  <a:srgbClr val="FFFFFF"/>
                </a:solidFill>
              </a:defRPr>
            </a:lvl1pPr>
            <a:lvl2pPr marL="609585" indent="0">
              <a:buNone/>
              <a:defRPr sz="3200"/>
            </a:lvl2pPr>
            <a:lvl3pPr marL="1219170" indent="0">
              <a:buNone/>
              <a:defRPr sz="2667"/>
            </a:lvl3pPr>
            <a:lvl4pPr marL="1924752" indent="0">
              <a:buNone/>
              <a:defRPr sz="2400"/>
            </a:lvl4pPr>
            <a:lvl5pPr marL="2582335" indent="0">
              <a:buNone/>
              <a:defRPr sz="2400"/>
            </a:lvl5pPr>
            <a:lvl6pPr>
              <a:defRPr sz="2400"/>
            </a:lvl6pPr>
            <a:lvl7pPr>
              <a:defRPr sz="2400"/>
            </a:lvl7pPr>
            <a:lvl8pPr>
              <a:defRPr sz="2400"/>
            </a:lvl8pPr>
            <a:lvl9pPr>
              <a:defRPr sz="2400"/>
            </a:lvl9pPr>
          </a:lstStyle>
          <a:p>
            <a:pPr lvl="0"/>
            <a:r>
              <a:rPr lang="en-US"/>
              <a:t>Click to edit Master text styles</a:t>
            </a:r>
          </a:p>
        </p:txBody>
      </p:sp>
      <p:sp>
        <p:nvSpPr>
          <p:cNvPr id="17" name="Content Placeholder 2"/>
          <p:cNvSpPr>
            <a:spLocks noGrp="1"/>
          </p:cNvSpPr>
          <p:nvPr>
            <p:ph sz="half" idx="11"/>
          </p:nvPr>
        </p:nvSpPr>
        <p:spPr>
          <a:xfrm>
            <a:off x="2621651" y="3063606"/>
            <a:ext cx="2777152" cy="851533"/>
          </a:xfrm>
        </p:spPr>
        <p:txBody>
          <a:bodyPr>
            <a:noAutofit/>
          </a:bodyPr>
          <a:lstStyle>
            <a:lvl1pPr>
              <a:defRPr sz="2667">
                <a:solidFill>
                  <a:srgbClr val="FFFFFF"/>
                </a:solidFill>
              </a:defRPr>
            </a:lvl1pPr>
            <a:lvl2pPr marL="609585" indent="0">
              <a:buNone/>
              <a:defRPr sz="3200"/>
            </a:lvl2pPr>
            <a:lvl3pPr marL="1219170" indent="0">
              <a:buNone/>
              <a:defRPr sz="2667"/>
            </a:lvl3pPr>
            <a:lvl4pPr marL="1924752" indent="0">
              <a:buNone/>
              <a:defRPr sz="2400"/>
            </a:lvl4pPr>
            <a:lvl5pPr marL="2582335" indent="0">
              <a:buNone/>
              <a:defRPr sz="2400"/>
            </a:lvl5pPr>
            <a:lvl6pPr>
              <a:defRPr sz="2400"/>
            </a:lvl6pPr>
            <a:lvl7pPr>
              <a:defRPr sz="2400"/>
            </a:lvl7pPr>
            <a:lvl8pPr>
              <a:defRPr sz="2400"/>
            </a:lvl8pPr>
            <a:lvl9pPr>
              <a:defRPr sz="2400"/>
            </a:lvl9pPr>
          </a:lstStyle>
          <a:p>
            <a:pPr lvl="0"/>
            <a:r>
              <a:rPr lang="en-US"/>
              <a:t>Click to edit Master text styles</a:t>
            </a:r>
          </a:p>
        </p:txBody>
      </p:sp>
    </p:spTree>
    <p:extLst>
      <p:ext uri="{BB962C8B-B14F-4D97-AF65-F5344CB8AC3E}">
        <p14:creationId xmlns:p14="http://schemas.microsoft.com/office/powerpoint/2010/main" val="14356144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rtl="0"/>
            <a:endParaRPr lang="en-US" sz="2400">
              <a:solidFill>
                <a:prstClr val="white"/>
              </a:solidFill>
            </a:endParaRPr>
          </a:p>
        </p:txBody>
      </p:sp>
      <p:pic>
        <p:nvPicPr>
          <p:cNvPr id="8" name="Picture 7" descr="circle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550759" y="6648"/>
            <a:ext cx="1167588" cy="741475"/>
          </a:xfrm>
          <a:prstGeom prst="rect">
            <a:avLst/>
          </a:prstGeom>
        </p:spPr>
      </p:pic>
      <p:pic>
        <p:nvPicPr>
          <p:cNvPr id="9" name="Picture 8"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2" name="Title 1"/>
          <p:cNvSpPr>
            <a:spLocks noGrp="1"/>
          </p:cNvSpPr>
          <p:nvPr>
            <p:ph type="title"/>
          </p:nvPr>
        </p:nvSpPr>
        <p:spPr>
          <a:xfrm>
            <a:off x="963084" y="4406901"/>
            <a:ext cx="10363200" cy="913007"/>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12" name="Rectangle 11"/>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3" name="TextBox 12"/>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34567473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Rectangle 7"/>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rtl="0"/>
            <a:endParaRPr lang="en-US" sz="2400">
              <a:solidFill>
                <a:prstClr val="white"/>
              </a:solidFill>
            </a:endParaRPr>
          </a:p>
        </p:txBody>
      </p:sp>
      <p:pic>
        <p:nvPicPr>
          <p:cNvPr id="9" name="Picture 8" descr="circle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550759" y="6648"/>
            <a:ext cx="1167588" cy="741475"/>
          </a:xfrm>
          <a:prstGeom prst="rect">
            <a:avLst/>
          </a:prstGeom>
        </p:spPr>
      </p:pic>
      <p:pic>
        <p:nvPicPr>
          <p:cNvPr id="10" name="Picture 9"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Rectangle 12"/>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4" name="TextBox 13"/>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149853471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Rectangle 9"/>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rtl="0"/>
            <a:endParaRPr lang="en-US" sz="2400">
              <a:solidFill>
                <a:prstClr val="white"/>
              </a:solidFill>
            </a:endParaRPr>
          </a:p>
        </p:txBody>
      </p:sp>
      <p:pic>
        <p:nvPicPr>
          <p:cNvPr id="11" name="Picture 10" descr="circle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550759" y="6648"/>
            <a:ext cx="1167588" cy="741475"/>
          </a:xfrm>
          <a:prstGeom prst="rect">
            <a:avLst/>
          </a:prstGeom>
        </p:spPr>
      </p:pic>
      <p:pic>
        <p:nvPicPr>
          <p:cNvPr id="12" name="Picture 11"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2" name="Title 1"/>
          <p:cNvSpPr>
            <a:spLocks noGrp="1"/>
          </p:cNvSpPr>
          <p:nvPr>
            <p:ph type="title"/>
          </p:nvPr>
        </p:nvSpPr>
        <p:spPr>
          <a:xfrm>
            <a:off x="609600" y="-4636"/>
            <a:ext cx="10972800" cy="666786"/>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6" name="TextBox 15"/>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208848956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7" name="Rectangle 6"/>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rtl="0"/>
            <a:endParaRPr lang="en-US" sz="2400">
              <a:solidFill>
                <a:prstClr val="white"/>
              </a:solidFill>
            </a:endParaRPr>
          </a:p>
        </p:txBody>
      </p:sp>
      <p:pic>
        <p:nvPicPr>
          <p:cNvPr id="8" name="Picture 7" descr="circle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550759" y="6648"/>
            <a:ext cx="1167588" cy="741475"/>
          </a:xfrm>
          <a:prstGeom prst="rect">
            <a:avLst/>
          </a:prstGeom>
        </p:spPr>
      </p:pic>
      <p:pic>
        <p:nvPicPr>
          <p:cNvPr id="9" name="Picture 8"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11" name="Rectangle 10"/>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2" name="TextBox 11"/>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3310267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pic>
        <p:nvPicPr>
          <p:cNvPr id="11" name="Picture 10" descr="1.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25497" y="0"/>
            <a:ext cx="4381500" cy="6858000"/>
          </a:xfrm>
          <a:prstGeom prst="rect">
            <a:avLst/>
          </a:prstGeom>
        </p:spPr>
      </p:pic>
      <p:sp>
        <p:nvSpPr>
          <p:cNvPr id="2" name="Title 1"/>
          <p:cNvSpPr>
            <a:spLocks noGrp="1"/>
          </p:cNvSpPr>
          <p:nvPr>
            <p:ph type="ctrTitle"/>
          </p:nvPr>
        </p:nvSpPr>
        <p:spPr>
          <a:xfrm>
            <a:off x="5800588" y="2657693"/>
            <a:ext cx="5963376" cy="666786"/>
          </a:xfrm>
        </p:spPr>
        <p:txBody>
          <a:bodyPr wrap="square">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5800588" y="3361760"/>
            <a:ext cx="5963376" cy="502766"/>
          </a:xfrm>
        </p:spPr>
        <p:txBody>
          <a:bodyPr wrap="square">
            <a:spAutoFit/>
          </a:bodyPr>
          <a:lstStyle>
            <a:lvl1pPr marL="0" indent="0" algn="l">
              <a:buNone/>
              <a:defRPr sz="2667">
                <a:solidFill>
                  <a:srgbClr val="000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6" name="Picture 5"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08987" y="5647057"/>
            <a:ext cx="1286904" cy="815999"/>
          </a:xfrm>
          <a:prstGeom prst="rect">
            <a:avLst/>
          </a:prstGeom>
        </p:spPr>
      </p:pic>
      <p:sp>
        <p:nvSpPr>
          <p:cNvPr id="9" name="Rectangle 8"/>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0" name="TextBox 9"/>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104951009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549767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pic>
        <p:nvPicPr>
          <p:cNvPr id="3" name="Picture 2" descr="thanks1.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372533"/>
            <a:ext cx="2821461" cy="4307251"/>
          </a:xfrm>
          <a:prstGeom prst="rect">
            <a:avLst/>
          </a:prstGeom>
        </p:spPr>
      </p:pic>
      <p:pic>
        <p:nvPicPr>
          <p:cNvPr id="4" name="Picture 3" descr="thanks2.jp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04827" y="1546332"/>
            <a:ext cx="3041735" cy="3045629"/>
          </a:xfrm>
          <a:prstGeom prst="rect">
            <a:avLst/>
          </a:prstGeom>
        </p:spPr>
      </p:pic>
      <p:pic>
        <p:nvPicPr>
          <p:cNvPr id="6" name="Picture 5" descr="log.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308987" y="5647057"/>
            <a:ext cx="1286904" cy="815999"/>
          </a:xfrm>
          <a:prstGeom prst="rect">
            <a:avLst/>
          </a:prstGeom>
        </p:spPr>
      </p:pic>
      <p:sp>
        <p:nvSpPr>
          <p:cNvPr id="8" name="Rectangle 7"/>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9" name="TextBox 8"/>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36755020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521901"/>
            <a:ext cx="4011084" cy="913199"/>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pic>
        <p:nvPicPr>
          <p:cNvPr id="10" name="Picture 9" descr="lo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8" name="Rectangle 7"/>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9" name="TextBox 8"/>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34025563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rtl="0"/>
            <a:endParaRPr lang="en-US" sz="2400">
              <a:solidFill>
                <a:prstClr val="white"/>
              </a:solidFill>
            </a:endParaRPr>
          </a:p>
        </p:txBody>
      </p:sp>
      <p:pic>
        <p:nvPicPr>
          <p:cNvPr id="9" name="Picture 8" descr="circle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550759" y="6648"/>
            <a:ext cx="1167588" cy="741475"/>
          </a:xfrm>
          <a:prstGeom prst="rect">
            <a:avLst/>
          </a:prstGeom>
        </p:spPr>
      </p:pic>
      <p:sp>
        <p:nvSpPr>
          <p:cNvPr id="2" name="Title 1"/>
          <p:cNvSpPr>
            <a:spLocks noGrp="1"/>
          </p:cNvSpPr>
          <p:nvPr>
            <p:ph type="title"/>
          </p:nvPr>
        </p:nvSpPr>
        <p:spPr>
          <a:xfrm>
            <a:off x="2389717" y="4864573"/>
            <a:ext cx="7315200" cy="502766"/>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748122"/>
            <a:ext cx="7315200" cy="3979452"/>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pic>
        <p:nvPicPr>
          <p:cNvPr id="10" name="Picture 9"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13" name="Rectangle 12"/>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4" name="TextBox 13"/>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222478178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7" name="Rectangle 6"/>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rtl="0"/>
            <a:endParaRPr lang="en-US" sz="2400">
              <a:solidFill>
                <a:prstClr val="white"/>
              </a:solidFill>
            </a:endParaRPr>
          </a:p>
        </p:txBody>
      </p:sp>
      <p:pic>
        <p:nvPicPr>
          <p:cNvPr id="8" name="Picture 7" descr="circle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550759" y="6648"/>
            <a:ext cx="1167588" cy="741475"/>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1" name="TextBox 10"/>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292975478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44015" y="206375"/>
            <a:ext cx="1333570" cy="43878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06375"/>
            <a:ext cx="8026400" cy="43878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descr="lo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7" name="Rectangle 6"/>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8" name="TextBox 7"/>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83683577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63596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cSld name="5_Title Slide">
    <p:spTree>
      <p:nvGrpSpPr>
        <p:cNvPr id="1" name=""/>
        <p:cNvGrpSpPr/>
        <p:nvPr/>
      </p:nvGrpSpPr>
      <p:grpSpPr>
        <a:xfrm>
          <a:off x="0" y="0"/>
          <a:ext cx="0" cy="0"/>
          <a:chOff x="0" y="0"/>
          <a:chExt cx="0" cy="0"/>
        </a:xfrm>
      </p:grpSpPr>
      <p:pic>
        <p:nvPicPr>
          <p:cNvPr id="7" name="Picture 6" descr="3.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9113" y="1721189"/>
            <a:ext cx="3415623" cy="3415623"/>
          </a:xfrm>
          <a:prstGeom prst="rect">
            <a:avLst/>
          </a:prstGeom>
        </p:spPr>
      </p:pic>
      <p:sp>
        <p:nvSpPr>
          <p:cNvPr id="2" name="Title 1"/>
          <p:cNvSpPr>
            <a:spLocks noGrp="1"/>
          </p:cNvSpPr>
          <p:nvPr>
            <p:ph type="ctrTitle"/>
          </p:nvPr>
        </p:nvSpPr>
        <p:spPr>
          <a:xfrm>
            <a:off x="6096000" y="2237672"/>
            <a:ext cx="5963376" cy="666786"/>
          </a:xfrm>
        </p:spPr>
        <p:txBody>
          <a:bodyPr wrap="square">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6096000" y="3441421"/>
            <a:ext cx="5963376" cy="502766"/>
          </a:xfrm>
        </p:spPr>
        <p:txBody>
          <a:bodyPr wrap="square">
            <a:spAutoFit/>
          </a:bodyPr>
          <a:lstStyle>
            <a:lvl1pPr marL="0" indent="0" algn="l">
              <a:buNone/>
              <a:defRPr sz="2667">
                <a:solidFill>
                  <a:srgbClr val="000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6" name="Picture 5" descr="lo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13240" y="6191251"/>
            <a:ext cx="672000" cy="426100"/>
          </a:xfrm>
          <a:prstGeom prst="rect">
            <a:avLst/>
          </a:prstGeom>
        </p:spPr>
      </p:pic>
      <p:sp>
        <p:nvSpPr>
          <p:cNvPr id="9" name="Rectangle 8"/>
          <p:cNvSpPr/>
          <p:nvPr/>
        </p:nvSpPr>
        <p:spPr>
          <a:xfrm>
            <a:off x="386160" y="6416698"/>
            <a:ext cx="2627642" cy="256545"/>
          </a:xfrm>
          <a:prstGeom prst="rect">
            <a:avLst/>
          </a:prstGeom>
        </p:spPr>
        <p:txBody>
          <a:bodyPr wrap="none">
            <a:spAutoFit/>
          </a:bodyPr>
          <a:lstStyle/>
          <a:p>
            <a:pPr algn="l" defTabSz="609585" rtl="0"/>
            <a:r>
              <a:rPr lang="en-US" sz="1067">
                <a:solidFill>
                  <a:srgbClr val="808080"/>
                </a:solidFill>
              </a:rPr>
              <a:t>Internal, confidential – not for reproduction</a:t>
            </a:r>
          </a:p>
        </p:txBody>
      </p:sp>
      <p:sp>
        <p:nvSpPr>
          <p:cNvPr id="10" name="TextBox 9"/>
          <p:cNvSpPr txBox="1"/>
          <p:nvPr/>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
        <p:nvSpPr>
          <p:cNvPr id="16" name="Content Placeholder 2"/>
          <p:cNvSpPr>
            <a:spLocks noGrp="1"/>
          </p:cNvSpPr>
          <p:nvPr>
            <p:ph sz="half" idx="10"/>
          </p:nvPr>
        </p:nvSpPr>
        <p:spPr>
          <a:xfrm>
            <a:off x="1677164" y="2190074"/>
            <a:ext cx="2777152" cy="851533"/>
          </a:xfrm>
        </p:spPr>
        <p:txBody>
          <a:bodyPr>
            <a:noAutofit/>
          </a:bodyPr>
          <a:lstStyle>
            <a:lvl1pPr>
              <a:defRPr sz="4800">
                <a:solidFill>
                  <a:srgbClr val="FFFFFF"/>
                </a:solidFill>
              </a:defRPr>
            </a:lvl1pPr>
            <a:lvl2pPr marL="609585" indent="0">
              <a:buNone/>
              <a:defRPr sz="3200"/>
            </a:lvl2pPr>
            <a:lvl3pPr marL="1219170" indent="0">
              <a:buNone/>
              <a:defRPr sz="2667"/>
            </a:lvl3pPr>
            <a:lvl4pPr marL="1924752" indent="0">
              <a:buNone/>
              <a:defRPr sz="2400"/>
            </a:lvl4pPr>
            <a:lvl5pPr marL="2582335" indent="0">
              <a:buNone/>
              <a:defRPr sz="2400"/>
            </a:lvl5pPr>
            <a:lvl6pPr>
              <a:defRPr sz="2400"/>
            </a:lvl6pPr>
            <a:lvl7pPr>
              <a:defRPr sz="2400"/>
            </a:lvl7pPr>
            <a:lvl8pPr>
              <a:defRPr sz="2400"/>
            </a:lvl8pPr>
            <a:lvl9pPr>
              <a:defRPr sz="2400"/>
            </a:lvl9pPr>
          </a:lstStyle>
          <a:p>
            <a:pPr lvl="0"/>
            <a:r>
              <a:rPr lang="en-US"/>
              <a:t>Click to edit Master text styles</a:t>
            </a:r>
          </a:p>
        </p:txBody>
      </p:sp>
      <p:sp>
        <p:nvSpPr>
          <p:cNvPr id="17" name="Content Placeholder 2"/>
          <p:cNvSpPr>
            <a:spLocks noGrp="1"/>
          </p:cNvSpPr>
          <p:nvPr>
            <p:ph sz="half" idx="11"/>
          </p:nvPr>
        </p:nvSpPr>
        <p:spPr>
          <a:xfrm>
            <a:off x="1676899" y="3136623"/>
            <a:ext cx="2777152" cy="851533"/>
          </a:xfrm>
        </p:spPr>
        <p:txBody>
          <a:bodyPr>
            <a:noAutofit/>
          </a:bodyPr>
          <a:lstStyle>
            <a:lvl1pPr>
              <a:defRPr sz="2667">
                <a:solidFill>
                  <a:srgbClr val="FFFFFF"/>
                </a:solidFill>
              </a:defRPr>
            </a:lvl1pPr>
            <a:lvl2pPr marL="609585" indent="0">
              <a:buNone/>
              <a:defRPr sz="3200"/>
            </a:lvl2pPr>
            <a:lvl3pPr marL="1219170" indent="0">
              <a:buNone/>
              <a:defRPr sz="2667"/>
            </a:lvl3pPr>
            <a:lvl4pPr marL="1924752" indent="0">
              <a:buNone/>
              <a:defRPr sz="2400"/>
            </a:lvl4pPr>
            <a:lvl5pPr marL="2582335" indent="0">
              <a:buNone/>
              <a:defRPr sz="2400"/>
            </a:lvl5pPr>
            <a:lvl6pPr>
              <a:defRPr sz="2400"/>
            </a:lvl6pPr>
            <a:lvl7pPr>
              <a:defRPr sz="2400"/>
            </a:lvl7pPr>
            <a:lvl8pPr>
              <a:defRPr sz="2400"/>
            </a:lvl8pPr>
            <a:lvl9pPr>
              <a:defRPr sz="2400"/>
            </a:lvl9pPr>
          </a:lstStyle>
          <a:p>
            <a:pPr lvl="0"/>
            <a:r>
              <a:rPr lang="en-US"/>
              <a:t>Click to edit Master text styles</a:t>
            </a:r>
          </a:p>
        </p:txBody>
      </p:sp>
      <p:pic>
        <p:nvPicPr>
          <p:cNvPr id="11" name="Picture 10" descr="3.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49113" y="1721189"/>
            <a:ext cx="3415623" cy="3415623"/>
          </a:xfrm>
          <a:prstGeom prst="rect">
            <a:avLst/>
          </a:prstGeom>
        </p:spPr>
      </p:pic>
      <p:pic>
        <p:nvPicPr>
          <p:cNvPr id="12" name="Picture 11" descr="log.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13240" y="6191251"/>
            <a:ext cx="672000" cy="426100"/>
          </a:xfrm>
          <a:prstGeom prst="rect">
            <a:avLst/>
          </a:prstGeom>
        </p:spPr>
      </p:pic>
      <p:sp>
        <p:nvSpPr>
          <p:cNvPr id="13" name="Rectangle 12"/>
          <p:cNvSpPr/>
          <p:nvPr userDrawn="1"/>
        </p:nvSpPr>
        <p:spPr>
          <a:xfrm>
            <a:off x="386160" y="6416698"/>
            <a:ext cx="2627642" cy="256545"/>
          </a:xfrm>
          <a:prstGeom prst="rect">
            <a:avLst/>
          </a:prstGeom>
        </p:spPr>
        <p:txBody>
          <a:bodyPr wrap="none">
            <a:spAutoFit/>
          </a:bodyPr>
          <a:lstStyle/>
          <a:p>
            <a:pPr algn="l" defTabSz="609585" rtl="0"/>
            <a:r>
              <a:rPr lang="en-US" sz="1067">
                <a:solidFill>
                  <a:srgbClr val="808080"/>
                </a:solidFill>
              </a:rPr>
              <a:t>Internal, confidential – not for reproduction</a:t>
            </a:r>
          </a:p>
        </p:txBody>
      </p:sp>
      <p:sp>
        <p:nvSpPr>
          <p:cNvPr id="14" name="TextBox 13"/>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198076213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63411" y="3277061"/>
            <a:ext cx="10363200" cy="666786"/>
          </a:xfrm>
        </p:spPr>
        <p:txBody>
          <a:bodyPr>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363411" y="3981128"/>
            <a:ext cx="10363200" cy="502766"/>
          </a:xfrm>
        </p:spPr>
        <p:txBody>
          <a:bodyPr wrap="square">
            <a:spAutoFit/>
          </a:bodyPr>
          <a:lstStyle>
            <a:lvl1pPr marL="0" indent="0" algn="l">
              <a:buNone/>
              <a:defRPr sz="2667">
                <a:solidFill>
                  <a:srgbClr val="000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8" name="Picture 7" descr="lo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42431" y="5798698"/>
            <a:ext cx="1286904" cy="815999"/>
          </a:xfrm>
          <a:prstGeom prst="rect">
            <a:avLst/>
          </a:prstGeom>
        </p:spPr>
      </p:pic>
      <p:pic>
        <p:nvPicPr>
          <p:cNvPr id="9" name="Picture 8" descr="top.jp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0"/>
            <a:ext cx="12192000" cy="3048000"/>
          </a:xfrm>
          <a:prstGeom prst="rect">
            <a:avLst/>
          </a:prstGeom>
        </p:spPr>
      </p:pic>
      <p:sp>
        <p:nvSpPr>
          <p:cNvPr id="7" name="TextBox 6"/>
          <p:cNvSpPr txBox="1"/>
          <p:nvPr userDrawn="1"/>
        </p:nvSpPr>
        <p:spPr>
          <a:xfrm>
            <a:off x="5726320" y="6370397"/>
            <a:ext cx="739360" cy="307777"/>
          </a:xfrm>
          <a:prstGeom prst="rect">
            <a:avLst/>
          </a:prstGeom>
          <a:noFill/>
        </p:spPr>
        <p:txBody>
          <a:bodyPr wrap="square" rtlCol="0">
            <a:spAutoFit/>
          </a:bodyPr>
          <a:lstStyle/>
          <a:p>
            <a:pPr algn="ctr" defTabSz="609585" rtl="0"/>
            <a:fld id="{A3CD2AB8-1784-7B47-AE14-7B84D4633DD6}" type="slidenum">
              <a:rPr lang="en-US" sz="1400">
                <a:solidFill>
                  <a:srgbClr val="808080"/>
                </a:solidFill>
              </a:rPr>
              <a:pPr algn="ctr" defTabSz="609585" rtl="0"/>
              <a:t>‹#›</a:t>
            </a:fld>
            <a:endParaRPr lang="en-US" sz="1400">
              <a:solidFill>
                <a:srgbClr val="808080"/>
              </a:solidFill>
            </a:endParaRPr>
          </a:p>
        </p:txBody>
      </p:sp>
      <p:sp>
        <p:nvSpPr>
          <p:cNvPr id="10" name="Rectangle 9"/>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Tree>
    <p:extLst>
      <p:ext uri="{BB962C8B-B14F-4D97-AF65-F5344CB8AC3E}">
        <p14:creationId xmlns:p14="http://schemas.microsoft.com/office/powerpoint/2010/main" val="333248278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rtl="0"/>
            <a:endParaRPr lang="en-US" sz="2400">
              <a:solidFill>
                <a:prstClr val="white"/>
              </a:solidFill>
            </a:endParaRPr>
          </a:p>
        </p:txBody>
      </p:sp>
      <p:pic>
        <p:nvPicPr>
          <p:cNvPr id="8" name="Picture 7" descr="circle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550759" y="6648"/>
            <a:ext cx="1167588" cy="741475"/>
          </a:xfrm>
          <a:prstGeom prst="rect">
            <a:avLst/>
          </a:prstGeom>
        </p:spPr>
      </p:pic>
      <p:pic>
        <p:nvPicPr>
          <p:cNvPr id="9" name="Picture 8"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3" name="TextBox 12"/>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1872101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3_Title Slide">
    <p:spTree>
      <p:nvGrpSpPr>
        <p:cNvPr id="1" name=""/>
        <p:cNvGrpSpPr/>
        <p:nvPr/>
      </p:nvGrpSpPr>
      <p:grpSpPr>
        <a:xfrm>
          <a:off x="0" y="0"/>
          <a:ext cx="0" cy="0"/>
          <a:chOff x="0" y="0"/>
          <a:chExt cx="0" cy="0"/>
        </a:xfrm>
      </p:grpSpPr>
      <p:pic>
        <p:nvPicPr>
          <p:cNvPr id="5" name="Picture 4" descr="2.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83565" y="1237225"/>
            <a:ext cx="5713476" cy="5133171"/>
          </a:xfrm>
          <a:prstGeom prst="rect">
            <a:avLst/>
          </a:prstGeom>
        </p:spPr>
      </p:pic>
      <p:sp>
        <p:nvSpPr>
          <p:cNvPr id="2" name="Title 1"/>
          <p:cNvSpPr>
            <a:spLocks noGrp="1"/>
          </p:cNvSpPr>
          <p:nvPr>
            <p:ph type="ctrTitle"/>
          </p:nvPr>
        </p:nvSpPr>
        <p:spPr>
          <a:xfrm>
            <a:off x="466528" y="2085333"/>
            <a:ext cx="5963376" cy="666786"/>
          </a:xfrm>
        </p:spPr>
        <p:txBody>
          <a:bodyPr wrap="square">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466528" y="2789400"/>
            <a:ext cx="5963376" cy="502766"/>
          </a:xfrm>
        </p:spPr>
        <p:txBody>
          <a:bodyPr wrap="square">
            <a:spAutoFit/>
          </a:bodyPr>
          <a:lstStyle>
            <a:lvl1pPr marL="0" indent="0" algn="l">
              <a:buNone/>
              <a:defRPr sz="2667">
                <a:solidFill>
                  <a:srgbClr val="000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6" name="Picture 5"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08987" y="5647057"/>
            <a:ext cx="1286904" cy="815999"/>
          </a:xfrm>
          <a:prstGeom prst="rect">
            <a:avLst/>
          </a:prstGeom>
        </p:spPr>
      </p:pic>
      <p:sp>
        <p:nvSpPr>
          <p:cNvPr id="9" name="Rectangle 8"/>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0" name="TextBox 9"/>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401641224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pic>
        <p:nvPicPr>
          <p:cNvPr id="9" name="Picture 8" descr="lo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3" name="Content Placeholder 2"/>
          <p:cNvSpPr>
            <a:spLocks noGrp="1"/>
          </p:cNvSpPr>
          <p:nvPr>
            <p:ph idx="1"/>
          </p:nvPr>
        </p:nvSpPr>
        <p:spPr>
          <a:xfrm>
            <a:off x="386160" y="12781"/>
            <a:ext cx="10796400" cy="6623583"/>
          </a:xfrm>
        </p:spPr>
        <p:txBody>
          <a:bodyPr>
            <a:normAutofit/>
          </a:bodyPr>
          <a:lstStyle>
            <a:lvl1pPr>
              <a:defRPr sz="2667"/>
            </a:lvl1pPr>
            <a:lvl2pPr>
              <a:defRPr sz="2400"/>
            </a:lvl2pPr>
            <a:lvl3pPr>
              <a:defRPr sz="2133"/>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7" name="TextBox 6"/>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419319722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502455" y="1536837"/>
            <a:ext cx="5963376" cy="666786"/>
          </a:xfrm>
        </p:spPr>
        <p:txBody>
          <a:bodyPr wrap="square">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5502455" y="2240904"/>
            <a:ext cx="5963376" cy="502766"/>
          </a:xfrm>
        </p:spPr>
        <p:txBody>
          <a:bodyPr wrap="square">
            <a:spAutoFit/>
          </a:bodyPr>
          <a:lstStyle>
            <a:lvl1pPr marL="0" indent="0" algn="l">
              <a:buNone/>
              <a:defRPr sz="2667">
                <a:solidFill>
                  <a:srgbClr val="000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5" name="Picture 4" descr="side.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269844"/>
            <a:ext cx="5279725" cy="3359825"/>
          </a:xfrm>
          <a:prstGeom prst="rect">
            <a:avLst/>
          </a:prstGeom>
        </p:spPr>
      </p:pic>
      <p:pic>
        <p:nvPicPr>
          <p:cNvPr id="6" name="Picture 5"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83143" y="5777383"/>
            <a:ext cx="1286904" cy="815999"/>
          </a:xfrm>
          <a:prstGeom prst="rect">
            <a:avLst/>
          </a:prstGeom>
        </p:spPr>
      </p:pic>
      <p:sp>
        <p:nvSpPr>
          <p:cNvPr id="9" name="Rectangle 8"/>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0" name="TextBox 9"/>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201977589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pic>
        <p:nvPicPr>
          <p:cNvPr id="11" name="Picture 10" descr="1.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25497" y="0"/>
            <a:ext cx="4381500" cy="6858000"/>
          </a:xfrm>
          <a:prstGeom prst="rect">
            <a:avLst/>
          </a:prstGeom>
        </p:spPr>
      </p:pic>
      <p:sp>
        <p:nvSpPr>
          <p:cNvPr id="2" name="Title 1"/>
          <p:cNvSpPr>
            <a:spLocks noGrp="1"/>
          </p:cNvSpPr>
          <p:nvPr>
            <p:ph type="ctrTitle"/>
          </p:nvPr>
        </p:nvSpPr>
        <p:spPr>
          <a:xfrm>
            <a:off x="5800588" y="2657693"/>
            <a:ext cx="5963376" cy="666786"/>
          </a:xfrm>
        </p:spPr>
        <p:txBody>
          <a:bodyPr wrap="square">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5800588" y="3361760"/>
            <a:ext cx="5963376" cy="502766"/>
          </a:xfrm>
        </p:spPr>
        <p:txBody>
          <a:bodyPr wrap="square">
            <a:spAutoFit/>
          </a:bodyPr>
          <a:lstStyle>
            <a:lvl1pPr marL="0" indent="0" algn="l">
              <a:buNone/>
              <a:defRPr sz="2667">
                <a:solidFill>
                  <a:srgbClr val="000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6" name="Picture 5"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08987" y="5647057"/>
            <a:ext cx="1286904" cy="815999"/>
          </a:xfrm>
          <a:prstGeom prst="rect">
            <a:avLst/>
          </a:prstGeom>
        </p:spPr>
      </p:pic>
      <p:sp>
        <p:nvSpPr>
          <p:cNvPr id="9" name="Rectangle 8"/>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0" name="TextBox 9"/>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245705001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itle" preserve="1">
  <p:cSld name="3_Title Slide">
    <p:spTree>
      <p:nvGrpSpPr>
        <p:cNvPr id="1" name=""/>
        <p:cNvGrpSpPr/>
        <p:nvPr/>
      </p:nvGrpSpPr>
      <p:grpSpPr>
        <a:xfrm>
          <a:off x="0" y="0"/>
          <a:ext cx="0" cy="0"/>
          <a:chOff x="0" y="0"/>
          <a:chExt cx="0" cy="0"/>
        </a:xfrm>
      </p:grpSpPr>
      <p:pic>
        <p:nvPicPr>
          <p:cNvPr id="5" name="Picture 4" descr="2.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83565" y="1237225"/>
            <a:ext cx="5713476" cy="5133171"/>
          </a:xfrm>
          <a:prstGeom prst="rect">
            <a:avLst/>
          </a:prstGeom>
        </p:spPr>
      </p:pic>
      <p:sp>
        <p:nvSpPr>
          <p:cNvPr id="2" name="Title 1"/>
          <p:cNvSpPr>
            <a:spLocks noGrp="1"/>
          </p:cNvSpPr>
          <p:nvPr>
            <p:ph type="ctrTitle"/>
          </p:nvPr>
        </p:nvSpPr>
        <p:spPr>
          <a:xfrm>
            <a:off x="466528" y="2085333"/>
            <a:ext cx="5963376" cy="666786"/>
          </a:xfrm>
        </p:spPr>
        <p:txBody>
          <a:bodyPr wrap="square">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466528" y="2789400"/>
            <a:ext cx="5963376" cy="502766"/>
          </a:xfrm>
        </p:spPr>
        <p:txBody>
          <a:bodyPr wrap="square">
            <a:spAutoFit/>
          </a:bodyPr>
          <a:lstStyle>
            <a:lvl1pPr marL="0" indent="0" algn="l">
              <a:buNone/>
              <a:defRPr sz="2667">
                <a:solidFill>
                  <a:srgbClr val="000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6" name="Picture 5"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08987" y="5647057"/>
            <a:ext cx="1286904" cy="815999"/>
          </a:xfrm>
          <a:prstGeom prst="rect">
            <a:avLst/>
          </a:prstGeom>
        </p:spPr>
      </p:pic>
      <p:sp>
        <p:nvSpPr>
          <p:cNvPr id="9" name="Rectangle 8"/>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0" name="TextBox 9"/>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317359160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pic>
        <p:nvPicPr>
          <p:cNvPr id="7" name="Picture 6" descr="3.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322623" y="1395153"/>
            <a:ext cx="3415623" cy="3415623"/>
          </a:xfrm>
          <a:prstGeom prst="rect">
            <a:avLst/>
          </a:prstGeom>
        </p:spPr>
      </p:pic>
      <p:sp>
        <p:nvSpPr>
          <p:cNvPr id="2" name="Title 1"/>
          <p:cNvSpPr>
            <a:spLocks noGrp="1"/>
          </p:cNvSpPr>
          <p:nvPr>
            <p:ph type="ctrTitle"/>
          </p:nvPr>
        </p:nvSpPr>
        <p:spPr>
          <a:xfrm>
            <a:off x="6180923" y="2324843"/>
            <a:ext cx="5963376" cy="666786"/>
          </a:xfrm>
        </p:spPr>
        <p:txBody>
          <a:bodyPr wrap="square">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6180923" y="3028909"/>
            <a:ext cx="5963376" cy="502766"/>
          </a:xfrm>
        </p:spPr>
        <p:txBody>
          <a:bodyPr wrap="square">
            <a:spAutoFit/>
          </a:bodyPr>
          <a:lstStyle>
            <a:lvl1pPr marL="0" indent="0" algn="l">
              <a:buNone/>
              <a:defRPr sz="2667">
                <a:solidFill>
                  <a:srgbClr val="000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6" name="Picture 5"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08987" y="5647057"/>
            <a:ext cx="1286904" cy="815999"/>
          </a:xfrm>
          <a:prstGeom prst="rect">
            <a:avLst/>
          </a:prstGeom>
        </p:spPr>
      </p:pic>
      <p:sp>
        <p:nvSpPr>
          <p:cNvPr id="9" name="Rectangle 8"/>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0" name="TextBox 9"/>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
        <p:nvSpPr>
          <p:cNvPr id="16" name="Content Placeholder 2"/>
          <p:cNvSpPr>
            <a:spLocks noGrp="1"/>
          </p:cNvSpPr>
          <p:nvPr>
            <p:ph sz="half" idx="10"/>
          </p:nvPr>
        </p:nvSpPr>
        <p:spPr>
          <a:xfrm>
            <a:off x="2646572" y="2311039"/>
            <a:ext cx="2777152" cy="851533"/>
          </a:xfrm>
        </p:spPr>
        <p:txBody>
          <a:bodyPr>
            <a:noAutofit/>
          </a:bodyPr>
          <a:lstStyle>
            <a:lvl1pPr>
              <a:defRPr sz="4800">
                <a:solidFill>
                  <a:srgbClr val="FFFFFF"/>
                </a:solidFill>
              </a:defRPr>
            </a:lvl1pPr>
            <a:lvl2pPr marL="609585" indent="0">
              <a:buNone/>
              <a:defRPr sz="3200"/>
            </a:lvl2pPr>
            <a:lvl3pPr marL="1219170" indent="0">
              <a:buNone/>
              <a:defRPr sz="2667"/>
            </a:lvl3pPr>
            <a:lvl4pPr marL="1924752" indent="0">
              <a:buNone/>
              <a:defRPr sz="2400"/>
            </a:lvl4pPr>
            <a:lvl5pPr marL="2582335" indent="0">
              <a:buNone/>
              <a:defRPr sz="2400"/>
            </a:lvl5pPr>
            <a:lvl6pPr>
              <a:defRPr sz="2400"/>
            </a:lvl6pPr>
            <a:lvl7pPr>
              <a:defRPr sz="2400"/>
            </a:lvl7pPr>
            <a:lvl8pPr>
              <a:defRPr sz="2400"/>
            </a:lvl8pPr>
            <a:lvl9pPr>
              <a:defRPr sz="2400"/>
            </a:lvl9pPr>
          </a:lstStyle>
          <a:p>
            <a:pPr lvl="0"/>
            <a:r>
              <a:rPr lang="en-US"/>
              <a:t>Click to edit Master text styles</a:t>
            </a:r>
          </a:p>
        </p:txBody>
      </p:sp>
      <p:sp>
        <p:nvSpPr>
          <p:cNvPr id="17" name="Content Placeholder 2"/>
          <p:cNvSpPr>
            <a:spLocks noGrp="1"/>
          </p:cNvSpPr>
          <p:nvPr>
            <p:ph sz="half" idx="11"/>
          </p:nvPr>
        </p:nvSpPr>
        <p:spPr>
          <a:xfrm>
            <a:off x="2621651" y="3063606"/>
            <a:ext cx="2777152" cy="851533"/>
          </a:xfrm>
        </p:spPr>
        <p:txBody>
          <a:bodyPr>
            <a:noAutofit/>
          </a:bodyPr>
          <a:lstStyle>
            <a:lvl1pPr>
              <a:defRPr sz="2667">
                <a:solidFill>
                  <a:srgbClr val="FFFFFF"/>
                </a:solidFill>
              </a:defRPr>
            </a:lvl1pPr>
            <a:lvl2pPr marL="609585" indent="0">
              <a:buNone/>
              <a:defRPr sz="3200"/>
            </a:lvl2pPr>
            <a:lvl3pPr marL="1219170" indent="0">
              <a:buNone/>
              <a:defRPr sz="2667"/>
            </a:lvl3pPr>
            <a:lvl4pPr marL="1924752" indent="0">
              <a:buNone/>
              <a:defRPr sz="2400"/>
            </a:lvl4pPr>
            <a:lvl5pPr marL="2582335" indent="0">
              <a:buNone/>
              <a:defRPr sz="2400"/>
            </a:lvl5pPr>
            <a:lvl6pPr>
              <a:defRPr sz="2400"/>
            </a:lvl6pPr>
            <a:lvl7pPr>
              <a:defRPr sz="2400"/>
            </a:lvl7pPr>
            <a:lvl8pPr>
              <a:defRPr sz="2400"/>
            </a:lvl8pPr>
            <a:lvl9pPr>
              <a:defRPr sz="2400"/>
            </a:lvl9pPr>
          </a:lstStyle>
          <a:p>
            <a:pPr lvl="0"/>
            <a:r>
              <a:rPr lang="en-US"/>
              <a:t>Click to edit Master text styles</a:t>
            </a:r>
          </a:p>
        </p:txBody>
      </p:sp>
    </p:spTree>
    <p:extLst>
      <p:ext uri="{BB962C8B-B14F-4D97-AF65-F5344CB8AC3E}">
        <p14:creationId xmlns:p14="http://schemas.microsoft.com/office/powerpoint/2010/main" val="162782240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rtl="0"/>
            <a:endParaRPr lang="en-US" sz="2400">
              <a:solidFill>
                <a:prstClr val="white"/>
              </a:solidFill>
            </a:endParaRPr>
          </a:p>
        </p:txBody>
      </p:sp>
      <p:pic>
        <p:nvPicPr>
          <p:cNvPr id="8" name="Picture 7" descr="circle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550759" y="6648"/>
            <a:ext cx="1167588" cy="741475"/>
          </a:xfrm>
          <a:prstGeom prst="rect">
            <a:avLst/>
          </a:prstGeom>
        </p:spPr>
      </p:pic>
      <p:pic>
        <p:nvPicPr>
          <p:cNvPr id="9" name="Picture 8"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2" name="Title 1"/>
          <p:cNvSpPr>
            <a:spLocks noGrp="1"/>
          </p:cNvSpPr>
          <p:nvPr>
            <p:ph type="title"/>
          </p:nvPr>
        </p:nvSpPr>
        <p:spPr>
          <a:xfrm>
            <a:off x="963084" y="4406901"/>
            <a:ext cx="10363200" cy="913007"/>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12" name="Rectangle 11"/>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3" name="TextBox 12"/>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
        <p:nvSpPr>
          <p:cNvPr id="10" name="Rectangle 9"/>
          <p:cNvSpPr/>
          <p:nvPr userDrawn="1"/>
        </p:nvSpPr>
        <p:spPr>
          <a:xfrm>
            <a:off x="9181365" y="6332723"/>
            <a:ext cx="1262269" cy="276999"/>
          </a:xfrm>
          <a:prstGeom prst="rect">
            <a:avLst/>
          </a:prstGeom>
        </p:spPr>
        <p:txBody>
          <a:bodyPr wrap="none">
            <a:spAutoFit/>
          </a:bodyPr>
          <a:lstStyle/>
          <a:p>
            <a:pPr algn="l" defTabSz="609585" rtl="0"/>
            <a:r>
              <a:rPr lang="en-US" sz="1200">
                <a:solidFill>
                  <a:prstClr val="black"/>
                </a:solidFill>
                <a:ea typeface="Calibri" panose="020F0502020204030204" pitchFamily="34" charset="0"/>
              </a:rPr>
              <a:t>MKG-14-01-20-C </a:t>
            </a:r>
            <a:endParaRPr lang="en-US" sz="1200">
              <a:solidFill>
                <a:prstClr val="black"/>
              </a:solidFill>
            </a:endParaRPr>
          </a:p>
        </p:txBody>
      </p:sp>
    </p:spTree>
    <p:extLst>
      <p:ext uri="{BB962C8B-B14F-4D97-AF65-F5344CB8AC3E}">
        <p14:creationId xmlns:p14="http://schemas.microsoft.com/office/powerpoint/2010/main" val="397665049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Rectangle 7"/>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rtl="0"/>
            <a:endParaRPr lang="en-US" sz="2400">
              <a:solidFill>
                <a:prstClr val="white"/>
              </a:solidFill>
            </a:endParaRPr>
          </a:p>
        </p:txBody>
      </p:sp>
      <p:pic>
        <p:nvPicPr>
          <p:cNvPr id="9" name="Picture 8" descr="circle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550759" y="6648"/>
            <a:ext cx="1167588" cy="741475"/>
          </a:xfrm>
          <a:prstGeom prst="rect">
            <a:avLst/>
          </a:prstGeom>
        </p:spPr>
      </p:pic>
      <p:pic>
        <p:nvPicPr>
          <p:cNvPr id="10" name="Picture 9"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Rectangle 12"/>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4" name="TextBox 13"/>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
        <p:nvSpPr>
          <p:cNvPr id="11" name="Rectangle 10"/>
          <p:cNvSpPr/>
          <p:nvPr userDrawn="1"/>
        </p:nvSpPr>
        <p:spPr>
          <a:xfrm>
            <a:off x="9181365" y="6332723"/>
            <a:ext cx="1262269" cy="276999"/>
          </a:xfrm>
          <a:prstGeom prst="rect">
            <a:avLst/>
          </a:prstGeom>
        </p:spPr>
        <p:txBody>
          <a:bodyPr wrap="none">
            <a:spAutoFit/>
          </a:bodyPr>
          <a:lstStyle/>
          <a:p>
            <a:pPr algn="l" defTabSz="609585" rtl="0"/>
            <a:r>
              <a:rPr lang="en-US" sz="1200">
                <a:solidFill>
                  <a:prstClr val="black"/>
                </a:solidFill>
                <a:ea typeface="Calibri" panose="020F0502020204030204" pitchFamily="34" charset="0"/>
              </a:rPr>
              <a:t>MKG-14-01-20-C </a:t>
            </a:r>
            <a:endParaRPr lang="en-US" sz="1200">
              <a:solidFill>
                <a:prstClr val="black"/>
              </a:solidFill>
            </a:endParaRPr>
          </a:p>
        </p:txBody>
      </p:sp>
    </p:spTree>
    <p:extLst>
      <p:ext uri="{BB962C8B-B14F-4D97-AF65-F5344CB8AC3E}">
        <p14:creationId xmlns:p14="http://schemas.microsoft.com/office/powerpoint/2010/main" val="37077465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Rectangle 9"/>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rtl="0"/>
            <a:endParaRPr lang="en-US" sz="2400">
              <a:solidFill>
                <a:prstClr val="white"/>
              </a:solidFill>
            </a:endParaRPr>
          </a:p>
        </p:txBody>
      </p:sp>
      <p:pic>
        <p:nvPicPr>
          <p:cNvPr id="11" name="Picture 10" descr="circle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550759" y="6648"/>
            <a:ext cx="1167588" cy="741475"/>
          </a:xfrm>
          <a:prstGeom prst="rect">
            <a:avLst/>
          </a:prstGeom>
        </p:spPr>
      </p:pic>
      <p:pic>
        <p:nvPicPr>
          <p:cNvPr id="12" name="Picture 11"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2" name="Title 1"/>
          <p:cNvSpPr>
            <a:spLocks noGrp="1"/>
          </p:cNvSpPr>
          <p:nvPr>
            <p:ph type="title"/>
          </p:nvPr>
        </p:nvSpPr>
        <p:spPr>
          <a:xfrm>
            <a:off x="609600" y="-4636"/>
            <a:ext cx="10972800" cy="666786"/>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6" name="TextBox 15"/>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
        <p:nvSpPr>
          <p:cNvPr id="13" name="Rectangle 12"/>
          <p:cNvSpPr/>
          <p:nvPr userDrawn="1"/>
        </p:nvSpPr>
        <p:spPr>
          <a:xfrm>
            <a:off x="9181365" y="6332723"/>
            <a:ext cx="1227003" cy="276999"/>
          </a:xfrm>
          <a:prstGeom prst="rect">
            <a:avLst/>
          </a:prstGeom>
        </p:spPr>
        <p:txBody>
          <a:bodyPr wrap="none">
            <a:spAutoFit/>
          </a:bodyPr>
          <a:lstStyle/>
          <a:p>
            <a:pPr algn="l" defTabSz="609585" rtl="0"/>
            <a:r>
              <a:rPr lang="en-US" sz="1200">
                <a:solidFill>
                  <a:prstClr val="black"/>
                </a:solidFill>
                <a:ea typeface="Calibri" panose="020F0502020204030204" pitchFamily="34" charset="0"/>
              </a:rPr>
              <a:t>MKG-14-01-20-C</a:t>
            </a:r>
            <a:endParaRPr lang="en-US" sz="1200">
              <a:solidFill>
                <a:prstClr val="black"/>
              </a:solidFill>
            </a:endParaRPr>
          </a:p>
        </p:txBody>
      </p:sp>
    </p:spTree>
    <p:extLst>
      <p:ext uri="{BB962C8B-B14F-4D97-AF65-F5344CB8AC3E}">
        <p14:creationId xmlns:p14="http://schemas.microsoft.com/office/powerpoint/2010/main" val="426154299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7" name="Rectangle 6"/>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rtl="0"/>
            <a:endParaRPr lang="en-US" sz="2400">
              <a:solidFill>
                <a:prstClr val="white"/>
              </a:solidFill>
            </a:endParaRPr>
          </a:p>
        </p:txBody>
      </p:sp>
      <p:pic>
        <p:nvPicPr>
          <p:cNvPr id="8" name="Picture 7" descr="circle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550759" y="6648"/>
            <a:ext cx="1167588" cy="741475"/>
          </a:xfrm>
          <a:prstGeom prst="rect">
            <a:avLst/>
          </a:prstGeom>
        </p:spPr>
      </p:pic>
      <p:pic>
        <p:nvPicPr>
          <p:cNvPr id="9" name="Picture 8"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11" name="Rectangle 10"/>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2" name="TextBox 11"/>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
        <p:nvSpPr>
          <p:cNvPr id="10" name="Rectangle 9"/>
          <p:cNvSpPr/>
          <p:nvPr userDrawn="1"/>
        </p:nvSpPr>
        <p:spPr>
          <a:xfrm>
            <a:off x="9181365" y="6332723"/>
            <a:ext cx="1262269" cy="276999"/>
          </a:xfrm>
          <a:prstGeom prst="rect">
            <a:avLst/>
          </a:prstGeom>
        </p:spPr>
        <p:txBody>
          <a:bodyPr wrap="none">
            <a:spAutoFit/>
          </a:bodyPr>
          <a:lstStyle/>
          <a:p>
            <a:pPr algn="l" defTabSz="609585" rtl="0"/>
            <a:r>
              <a:rPr lang="en-US" sz="1200">
                <a:solidFill>
                  <a:prstClr val="black"/>
                </a:solidFill>
                <a:ea typeface="Calibri" panose="020F0502020204030204" pitchFamily="34" charset="0"/>
              </a:rPr>
              <a:t>MKG-14-01-20-C </a:t>
            </a:r>
            <a:endParaRPr lang="en-US" sz="1200">
              <a:solidFill>
                <a:prstClr val="black"/>
              </a:solidFill>
            </a:endParaRPr>
          </a:p>
        </p:txBody>
      </p:sp>
    </p:spTree>
    <p:extLst>
      <p:ext uri="{BB962C8B-B14F-4D97-AF65-F5344CB8AC3E}">
        <p14:creationId xmlns:p14="http://schemas.microsoft.com/office/powerpoint/2010/main" val="245697135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1"/>
          <p:cNvSpPr/>
          <p:nvPr userDrawn="1"/>
        </p:nvSpPr>
        <p:spPr>
          <a:xfrm>
            <a:off x="9181365" y="6332723"/>
            <a:ext cx="1262269" cy="276999"/>
          </a:xfrm>
          <a:prstGeom prst="rect">
            <a:avLst/>
          </a:prstGeom>
        </p:spPr>
        <p:txBody>
          <a:bodyPr wrap="none">
            <a:spAutoFit/>
          </a:bodyPr>
          <a:lstStyle/>
          <a:p>
            <a:pPr algn="l" defTabSz="609585" rtl="0"/>
            <a:r>
              <a:rPr lang="en-US" sz="1200">
                <a:solidFill>
                  <a:prstClr val="black"/>
                </a:solidFill>
                <a:ea typeface="Calibri" panose="020F0502020204030204" pitchFamily="34" charset="0"/>
              </a:rPr>
              <a:t>MKG-14-01-20-C </a:t>
            </a:r>
            <a:endParaRPr lang="en-US" sz="1200">
              <a:solidFill>
                <a:prstClr val="black"/>
              </a:solidFill>
            </a:endParaRPr>
          </a:p>
        </p:txBody>
      </p:sp>
    </p:spTree>
    <p:extLst>
      <p:ext uri="{BB962C8B-B14F-4D97-AF65-F5344CB8AC3E}">
        <p14:creationId xmlns:p14="http://schemas.microsoft.com/office/powerpoint/2010/main" val="3708895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pic>
        <p:nvPicPr>
          <p:cNvPr id="7" name="Picture 6" descr="3.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322623" y="1395153"/>
            <a:ext cx="3415623" cy="3415623"/>
          </a:xfrm>
          <a:prstGeom prst="rect">
            <a:avLst/>
          </a:prstGeom>
        </p:spPr>
      </p:pic>
      <p:sp>
        <p:nvSpPr>
          <p:cNvPr id="2" name="Title 1"/>
          <p:cNvSpPr>
            <a:spLocks noGrp="1"/>
          </p:cNvSpPr>
          <p:nvPr>
            <p:ph type="ctrTitle"/>
          </p:nvPr>
        </p:nvSpPr>
        <p:spPr>
          <a:xfrm>
            <a:off x="6180923" y="2324843"/>
            <a:ext cx="5963376" cy="666786"/>
          </a:xfrm>
        </p:spPr>
        <p:txBody>
          <a:bodyPr wrap="square">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6180923" y="3028909"/>
            <a:ext cx="5963376" cy="502766"/>
          </a:xfrm>
        </p:spPr>
        <p:txBody>
          <a:bodyPr wrap="square">
            <a:spAutoFit/>
          </a:bodyPr>
          <a:lstStyle>
            <a:lvl1pPr marL="0" indent="0" algn="l">
              <a:buNone/>
              <a:defRPr sz="2667">
                <a:solidFill>
                  <a:srgbClr val="000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6" name="Picture 5"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08987" y="5647057"/>
            <a:ext cx="1286904" cy="815999"/>
          </a:xfrm>
          <a:prstGeom prst="rect">
            <a:avLst/>
          </a:prstGeom>
        </p:spPr>
      </p:pic>
      <p:sp>
        <p:nvSpPr>
          <p:cNvPr id="9" name="Rectangle 8"/>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0" name="TextBox 9"/>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
        <p:nvSpPr>
          <p:cNvPr id="16" name="Content Placeholder 2"/>
          <p:cNvSpPr>
            <a:spLocks noGrp="1"/>
          </p:cNvSpPr>
          <p:nvPr>
            <p:ph sz="half" idx="10"/>
          </p:nvPr>
        </p:nvSpPr>
        <p:spPr>
          <a:xfrm>
            <a:off x="2646572" y="2311039"/>
            <a:ext cx="2777152" cy="851533"/>
          </a:xfrm>
        </p:spPr>
        <p:txBody>
          <a:bodyPr>
            <a:noAutofit/>
          </a:bodyPr>
          <a:lstStyle>
            <a:lvl1pPr>
              <a:defRPr sz="4800">
                <a:solidFill>
                  <a:srgbClr val="FFFFFF"/>
                </a:solidFill>
              </a:defRPr>
            </a:lvl1pPr>
            <a:lvl2pPr marL="609585" indent="0">
              <a:buNone/>
              <a:defRPr sz="3200"/>
            </a:lvl2pPr>
            <a:lvl3pPr marL="1219170" indent="0">
              <a:buNone/>
              <a:defRPr sz="2667"/>
            </a:lvl3pPr>
            <a:lvl4pPr marL="1924752" indent="0">
              <a:buNone/>
              <a:defRPr sz="2400"/>
            </a:lvl4pPr>
            <a:lvl5pPr marL="2582335" indent="0">
              <a:buNone/>
              <a:defRPr sz="2400"/>
            </a:lvl5pPr>
            <a:lvl6pPr>
              <a:defRPr sz="2400"/>
            </a:lvl6pPr>
            <a:lvl7pPr>
              <a:defRPr sz="2400"/>
            </a:lvl7pPr>
            <a:lvl8pPr>
              <a:defRPr sz="2400"/>
            </a:lvl8pPr>
            <a:lvl9pPr>
              <a:defRPr sz="2400"/>
            </a:lvl9pPr>
          </a:lstStyle>
          <a:p>
            <a:pPr lvl="0"/>
            <a:r>
              <a:rPr lang="en-US"/>
              <a:t>Click to edit Master text styles</a:t>
            </a:r>
          </a:p>
        </p:txBody>
      </p:sp>
      <p:sp>
        <p:nvSpPr>
          <p:cNvPr id="17" name="Content Placeholder 2"/>
          <p:cNvSpPr>
            <a:spLocks noGrp="1"/>
          </p:cNvSpPr>
          <p:nvPr>
            <p:ph sz="half" idx="11"/>
          </p:nvPr>
        </p:nvSpPr>
        <p:spPr>
          <a:xfrm>
            <a:off x="2621651" y="3063606"/>
            <a:ext cx="2777152" cy="851533"/>
          </a:xfrm>
        </p:spPr>
        <p:txBody>
          <a:bodyPr>
            <a:noAutofit/>
          </a:bodyPr>
          <a:lstStyle>
            <a:lvl1pPr>
              <a:defRPr sz="2667">
                <a:solidFill>
                  <a:srgbClr val="FFFFFF"/>
                </a:solidFill>
              </a:defRPr>
            </a:lvl1pPr>
            <a:lvl2pPr marL="609585" indent="0">
              <a:buNone/>
              <a:defRPr sz="3200"/>
            </a:lvl2pPr>
            <a:lvl3pPr marL="1219170" indent="0">
              <a:buNone/>
              <a:defRPr sz="2667"/>
            </a:lvl3pPr>
            <a:lvl4pPr marL="1924752" indent="0">
              <a:buNone/>
              <a:defRPr sz="2400"/>
            </a:lvl4pPr>
            <a:lvl5pPr marL="2582335" indent="0">
              <a:buNone/>
              <a:defRPr sz="2400"/>
            </a:lvl5pPr>
            <a:lvl6pPr>
              <a:defRPr sz="2400"/>
            </a:lvl6pPr>
            <a:lvl7pPr>
              <a:defRPr sz="2400"/>
            </a:lvl7pPr>
            <a:lvl8pPr>
              <a:defRPr sz="2400"/>
            </a:lvl8pPr>
            <a:lvl9pPr>
              <a:defRPr sz="2400"/>
            </a:lvl9pPr>
          </a:lstStyle>
          <a:p>
            <a:pPr lvl="0"/>
            <a:r>
              <a:rPr lang="en-US"/>
              <a:t>Click to edit Master text styles</a:t>
            </a:r>
          </a:p>
        </p:txBody>
      </p:sp>
    </p:spTree>
    <p:extLst>
      <p:ext uri="{BB962C8B-B14F-4D97-AF65-F5344CB8AC3E}">
        <p14:creationId xmlns:p14="http://schemas.microsoft.com/office/powerpoint/2010/main" val="265853190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pic>
        <p:nvPicPr>
          <p:cNvPr id="3" name="Picture 2" descr="thanks1.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372533"/>
            <a:ext cx="2821461" cy="4307251"/>
          </a:xfrm>
          <a:prstGeom prst="rect">
            <a:avLst/>
          </a:prstGeom>
        </p:spPr>
      </p:pic>
      <p:pic>
        <p:nvPicPr>
          <p:cNvPr id="4" name="Picture 3" descr="thanks2.jp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04827" y="1546332"/>
            <a:ext cx="3041735" cy="3045629"/>
          </a:xfrm>
          <a:prstGeom prst="rect">
            <a:avLst/>
          </a:prstGeom>
        </p:spPr>
      </p:pic>
      <p:pic>
        <p:nvPicPr>
          <p:cNvPr id="6" name="Picture 5" descr="log.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308987" y="5647057"/>
            <a:ext cx="1286904" cy="815999"/>
          </a:xfrm>
          <a:prstGeom prst="rect">
            <a:avLst/>
          </a:prstGeom>
        </p:spPr>
      </p:pic>
      <p:sp>
        <p:nvSpPr>
          <p:cNvPr id="8" name="Rectangle 7"/>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9" name="TextBox 8"/>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23191144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521901"/>
            <a:ext cx="4011084" cy="913199"/>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pic>
        <p:nvPicPr>
          <p:cNvPr id="10" name="Picture 9" descr="lo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8" name="Rectangle 7"/>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9" name="TextBox 8"/>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41347598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rtl="0"/>
            <a:endParaRPr lang="en-US" sz="2400">
              <a:solidFill>
                <a:prstClr val="white"/>
              </a:solidFill>
            </a:endParaRPr>
          </a:p>
        </p:txBody>
      </p:sp>
      <p:pic>
        <p:nvPicPr>
          <p:cNvPr id="9" name="Picture 8" descr="circle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550759" y="6648"/>
            <a:ext cx="1167588" cy="741475"/>
          </a:xfrm>
          <a:prstGeom prst="rect">
            <a:avLst/>
          </a:prstGeom>
        </p:spPr>
      </p:pic>
      <p:sp>
        <p:nvSpPr>
          <p:cNvPr id="2" name="Title 1"/>
          <p:cNvSpPr>
            <a:spLocks noGrp="1"/>
          </p:cNvSpPr>
          <p:nvPr>
            <p:ph type="title"/>
          </p:nvPr>
        </p:nvSpPr>
        <p:spPr>
          <a:xfrm>
            <a:off x="2389717" y="4864573"/>
            <a:ext cx="7315200" cy="502766"/>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748122"/>
            <a:ext cx="7315200" cy="3979452"/>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pic>
        <p:nvPicPr>
          <p:cNvPr id="10" name="Picture 9"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13" name="Rectangle 12"/>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4" name="TextBox 13"/>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52348457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7" name="Rectangle 6"/>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rtl="0"/>
            <a:endParaRPr lang="en-US" sz="2400">
              <a:solidFill>
                <a:prstClr val="white"/>
              </a:solidFill>
            </a:endParaRPr>
          </a:p>
        </p:txBody>
      </p:sp>
      <p:pic>
        <p:nvPicPr>
          <p:cNvPr id="8" name="Picture 7" descr="circle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550759" y="6648"/>
            <a:ext cx="1167588" cy="741475"/>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1" name="TextBox 10"/>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129305619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44015" y="206375"/>
            <a:ext cx="1333570" cy="43878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06375"/>
            <a:ext cx="8026400" cy="43878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descr="lo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7" name="Rectangle 6"/>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8" name="TextBox 7"/>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177473948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3004192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cSld name="5_Title Slide">
    <p:spTree>
      <p:nvGrpSpPr>
        <p:cNvPr id="1" name=""/>
        <p:cNvGrpSpPr/>
        <p:nvPr/>
      </p:nvGrpSpPr>
      <p:grpSpPr>
        <a:xfrm>
          <a:off x="0" y="0"/>
          <a:ext cx="0" cy="0"/>
          <a:chOff x="0" y="0"/>
          <a:chExt cx="0" cy="0"/>
        </a:xfrm>
      </p:grpSpPr>
      <p:pic>
        <p:nvPicPr>
          <p:cNvPr id="7" name="Picture 6" descr="3.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9113" y="1721189"/>
            <a:ext cx="3415623" cy="3415623"/>
          </a:xfrm>
          <a:prstGeom prst="rect">
            <a:avLst/>
          </a:prstGeom>
        </p:spPr>
      </p:pic>
      <p:sp>
        <p:nvSpPr>
          <p:cNvPr id="2" name="Title 1"/>
          <p:cNvSpPr>
            <a:spLocks noGrp="1"/>
          </p:cNvSpPr>
          <p:nvPr>
            <p:ph type="ctrTitle"/>
          </p:nvPr>
        </p:nvSpPr>
        <p:spPr>
          <a:xfrm>
            <a:off x="6096000" y="2237672"/>
            <a:ext cx="5963376" cy="666786"/>
          </a:xfrm>
        </p:spPr>
        <p:txBody>
          <a:bodyPr wrap="square">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6096000" y="3441421"/>
            <a:ext cx="5963376" cy="502766"/>
          </a:xfrm>
        </p:spPr>
        <p:txBody>
          <a:bodyPr wrap="square">
            <a:spAutoFit/>
          </a:bodyPr>
          <a:lstStyle>
            <a:lvl1pPr marL="0" indent="0" algn="l">
              <a:buNone/>
              <a:defRPr sz="2667">
                <a:solidFill>
                  <a:srgbClr val="000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6" name="Picture 5" descr="lo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13240" y="6191251"/>
            <a:ext cx="672000" cy="426100"/>
          </a:xfrm>
          <a:prstGeom prst="rect">
            <a:avLst/>
          </a:prstGeom>
        </p:spPr>
      </p:pic>
      <p:sp>
        <p:nvSpPr>
          <p:cNvPr id="9" name="Rectangle 8"/>
          <p:cNvSpPr/>
          <p:nvPr/>
        </p:nvSpPr>
        <p:spPr>
          <a:xfrm>
            <a:off x="386160" y="6416698"/>
            <a:ext cx="2627642" cy="256545"/>
          </a:xfrm>
          <a:prstGeom prst="rect">
            <a:avLst/>
          </a:prstGeom>
        </p:spPr>
        <p:txBody>
          <a:bodyPr wrap="none">
            <a:spAutoFit/>
          </a:bodyPr>
          <a:lstStyle/>
          <a:p>
            <a:pPr algn="l" defTabSz="609585" rtl="0"/>
            <a:r>
              <a:rPr lang="en-US" sz="1067">
                <a:solidFill>
                  <a:srgbClr val="808080"/>
                </a:solidFill>
              </a:rPr>
              <a:t>Internal, confidential – not for reproduction</a:t>
            </a:r>
          </a:p>
        </p:txBody>
      </p:sp>
      <p:sp>
        <p:nvSpPr>
          <p:cNvPr id="10" name="TextBox 9"/>
          <p:cNvSpPr txBox="1"/>
          <p:nvPr/>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
        <p:nvSpPr>
          <p:cNvPr id="16" name="Content Placeholder 2"/>
          <p:cNvSpPr>
            <a:spLocks noGrp="1"/>
          </p:cNvSpPr>
          <p:nvPr>
            <p:ph sz="half" idx="10"/>
          </p:nvPr>
        </p:nvSpPr>
        <p:spPr>
          <a:xfrm>
            <a:off x="1677164" y="2190074"/>
            <a:ext cx="2777152" cy="851533"/>
          </a:xfrm>
        </p:spPr>
        <p:txBody>
          <a:bodyPr>
            <a:noAutofit/>
          </a:bodyPr>
          <a:lstStyle>
            <a:lvl1pPr>
              <a:defRPr sz="4800">
                <a:solidFill>
                  <a:srgbClr val="FFFFFF"/>
                </a:solidFill>
              </a:defRPr>
            </a:lvl1pPr>
            <a:lvl2pPr marL="609585" indent="0">
              <a:buNone/>
              <a:defRPr sz="3200"/>
            </a:lvl2pPr>
            <a:lvl3pPr marL="1219170" indent="0">
              <a:buNone/>
              <a:defRPr sz="2667"/>
            </a:lvl3pPr>
            <a:lvl4pPr marL="1924752" indent="0">
              <a:buNone/>
              <a:defRPr sz="2400"/>
            </a:lvl4pPr>
            <a:lvl5pPr marL="2582335" indent="0">
              <a:buNone/>
              <a:defRPr sz="2400"/>
            </a:lvl5pPr>
            <a:lvl6pPr>
              <a:defRPr sz="2400"/>
            </a:lvl6pPr>
            <a:lvl7pPr>
              <a:defRPr sz="2400"/>
            </a:lvl7pPr>
            <a:lvl8pPr>
              <a:defRPr sz="2400"/>
            </a:lvl8pPr>
            <a:lvl9pPr>
              <a:defRPr sz="2400"/>
            </a:lvl9pPr>
          </a:lstStyle>
          <a:p>
            <a:pPr lvl="0"/>
            <a:r>
              <a:rPr lang="en-US"/>
              <a:t>Click to edit Master text styles</a:t>
            </a:r>
          </a:p>
        </p:txBody>
      </p:sp>
      <p:sp>
        <p:nvSpPr>
          <p:cNvPr id="17" name="Content Placeholder 2"/>
          <p:cNvSpPr>
            <a:spLocks noGrp="1"/>
          </p:cNvSpPr>
          <p:nvPr>
            <p:ph sz="half" idx="11"/>
          </p:nvPr>
        </p:nvSpPr>
        <p:spPr>
          <a:xfrm>
            <a:off x="1676899" y="3136623"/>
            <a:ext cx="2777152" cy="851533"/>
          </a:xfrm>
        </p:spPr>
        <p:txBody>
          <a:bodyPr>
            <a:noAutofit/>
          </a:bodyPr>
          <a:lstStyle>
            <a:lvl1pPr>
              <a:defRPr sz="2667">
                <a:solidFill>
                  <a:srgbClr val="FFFFFF"/>
                </a:solidFill>
              </a:defRPr>
            </a:lvl1pPr>
            <a:lvl2pPr marL="609585" indent="0">
              <a:buNone/>
              <a:defRPr sz="3200"/>
            </a:lvl2pPr>
            <a:lvl3pPr marL="1219170" indent="0">
              <a:buNone/>
              <a:defRPr sz="2667"/>
            </a:lvl3pPr>
            <a:lvl4pPr marL="1924752" indent="0">
              <a:buNone/>
              <a:defRPr sz="2400"/>
            </a:lvl4pPr>
            <a:lvl5pPr marL="2582335" indent="0">
              <a:buNone/>
              <a:defRPr sz="2400"/>
            </a:lvl5pPr>
            <a:lvl6pPr>
              <a:defRPr sz="2400"/>
            </a:lvl6pPr>
            <a:lvl7pPr>
              <a:defRPr sz="2400"/>
            </a:lvl7pPr>
            <a:lvl8pPr>
              <a:defRPr sz="2400"/>
            </a:lvl8pPr>
            <a:lvl9pPr>
              <a:defRPr sz="2400"/>
            </a:lvl9pPr>
          </a:lstStyle>
          <a:p>
            <a:pPr lvl="0"/>
            <a:r>
              <a:rPr lang="en-US"/>
              <a:t>Click to edit Master text styles</a:t>
            </a:r>
          </a:p>
        </p:txBody>
      </p:sp>
      <p:pic>
        <p:nvPicPr>
          <p:cNvPr id="11" name="Picture 10" descr="3.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49113" y="1721189"/>
            <a:ext cx="3415623" cy="3415623"/>
          </a:xfrm>
          <a:prstGeom prst="rect">
            <a:avLst/>
          </a:prstGeom>
        </p:spPr>
      </p:pic>
      <p:pic>
        <p:nvPicPr>
          <p:cNvPr id="12" name="Picture 11" descr="log.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13240" y="6191251"/>
            <a:ext cx="672000" cy="426100"/>
          </a:xfrm>
          <a:prstGeom prst="rect">
            <a:avLst/>
          </a:prstGeom>
        </p:spPr>
      </p:pic>
      <p:sp>
        <p:nvSpPr>
          <p:cNvPr id="13" name="Rectangle 12"/>
          <p:cNvSpPr/>
          <p:nvPr userDrawn="1"/>
        </p:nvSpPr>
        <p:spPr>
          <a:xfrm>
            <a:off x="386160" y="6416698"/>
            <a:ext cx="2627642" cy="256545"/>
          </a:xfrm>
          <a:prstGeom prst="rect">
            <a:avLst/>
          </a:prstGeom>
        </p:spPr>
        <p:txBody>
          <a:bodyPr wrap="none">
            <a:spAutoFit/>
          </a:bodyPr>
          <a:lstStyle/>
          <a:p>
            <a:pPr algn="l" defTabSz="609585" rtl="0"/>
            <a:r>
              <a:rPr lang="en-US" sz="1067">
                <a:solidFill>
                  <a:srgbClr val="808080"/>
                </a:solidFill>
              </a:rPr>
              <a:t>Internal, confidential – not for reproduction</a:t>
            </a:r>
          </a:p>
        </p:txBody>
      </p:sp>
      <p:sp>
        <p:nvSpPr>
          <p:cNvPr id="14" name="TextBox 13"/>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411800359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63411" y="3277061"/>
            <a:ext cx="10363200" cy="666786"/>
          </a:xfrm>
        </p:spPr>
        <p:txBody>
          <a:bodyPr>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363411" y="3981128"/>
            <a:ext cx="10363200" cy="502766"/>
          </a:xfrm>
        </p:spPr>
        <p:txBody>
          <a:bodyPr wrap="square">
            <a:spAutoFit/>
          </a:bodyPr>
          <a:lstStyle>
            <a:lvl1pPr marL="0" indent="0" algn="l">
              <a:buNone/>
              <a:defRPr sz="2667">
                <a:solidFill>
                  <a:srgbClr val="000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8" name="Picture 7" descr="lo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42431" y="5798698"/>
            <a:ext cx="1286904" cy="815999"/>
          </a:xfrm>
          <a:prstGeom prst="rect">
            <a:avLst/>
          </a:prstGeom>
        </p:spPr>
      </p:pic>
      <p:pic>
        <p:nvPicPr>
          <p:cNvPr id="9" name="Picture 8" descr="top.jp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0"/>
            <a:ext cx="12192000" cy="3048000"/>
          </a:xfrm>
          <a:prstGeom prst="rect">
            <a:avLst/>
          </a:prstGeom>
        </p:spPr>
      </p:pic>
      <p:sp>
        <p:nvSpPr>
          <p:cNvPr id="7" name="TextBox 6"/>
          <p:cNvSpPr txBox="1"/>
          <p:nvPr userDrawn="1"/>
        </p:nvSpPr>
        <p:spPr>
          <a:xfrm>
            <a:off x="5726320" y="6370397"/>
            <a:ext cx="739360" cy="307777"/>
          </a:xfrm>
          <a:prstGeom prst="rect">
            <a:avLst/>
          </a:prstGeom>
          <a:noFill/>
        </p:spPr>
        <p:txBody>
          <a:bodyPr wrap="square" rtlCol="0">
            <a:spAutoFit/>
          </a:bodyPr>
          <a:lstStyle/>
          <a:p>
            <a:pPr algn="ctr" defTabSz="609585" rtl="0"/>
            <a:fld id="{A3CD2AB8-1784-7B47-AE14-7B84D4633DD6}" type="slidenum">
              <a:rPr lang="en-US" sz="1400">
                <a:solidFill>
                  <a:srgbClr val="808080"/>
                </a:solidFill>
              </a:rPr>
              <a:pPr algn="ctr" defTabSz="609585" rtl="0"/>
              <a:t>‹#›</a:t>
            </a:fld>
            <a:endParaRPr lang="en-US" sz="1400">
              <a:solidFill>
                <a:srgbClr val="808080"/>
              </a:solidFill>
            </a:endParaRPr>
          </a:p>
        </p:txBody>
      </p:sp>
      <p:sp>
        <p:nvSpPr>
          <p:cNvPr id="10" name="Rectangle 9"/>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1" name="Rectangle 10"/>
          <p:cNvSpPr/>
          <p:nvPr userDrawn="1"/>
        </p:nvSpPr>
        <p:spPr>
          <a:xfrm>
            <a:off x="8890212" y="6370397"/>
            <a:ext cx="1262269" cy="276999"/>
          </a:xfrm>
          <a:prstGeom prst="rect">
            <a:avLst/>
          </a:prstGeom>
        </p:spPr>
        <p:txBody>
          <a:bodyPr wrap="none">
            <a:spAutoFit/>
          </a:bodyPr>
          <a:lstStyle/>
          <a:p>
            <a:pPr algn="l" defTabSz="609585" rtl="0"/>
            <a:r>
              <a:rPr lang="en-US" sz="1200">
                <a:solidFill>
                  <a:prstClr val="black"/>
                </a:solidFill>
                <a:ea typeface="Calibri" panose="020F0502020204030204" pitchFamily="34" charset="0"/>
              </a:rPr>
              <a:t>MKG-14-01-20-C </a:t>
            </a:r>
            <a:endParaRPr lang="en-US" sz="1200">
              <a:solidFill>
                <a:prstClr val="black"/>
              </a:solidFill>
            </a:endParaRPr>
          </a:p>
        </p:txBody>
      </p:sp>
    </p:spTree>
    <p:extLst>
      <p:ext uri="{BB962C8B-B14F-4D97-AF65-F5344CB8AC3E}">
        <p14:creationId xmlns:p14="http://schemas.microsoft.com/office/powerpoint/2010/main" val="175099076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rtl="0"/>
            <a:endParaRPr lang="en-US" sz="2400">
              <a:solidFill>
                <a:prstClr val="white"/>
              </a:solidFill>
            </a:endParaRPr>
          </a:p>
        </p:txBody>
      </p:sp>
      <p:pic>
        <p:nvPicPr>
          <p:cNvPr id="8" name="Picture 7" descr="circle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550759" y="6648"/>
            <a:ext cx="1167588" cy="741475"/>
          </a:xfrm>
          <a:prstGeom prst="rect">
            <a:avLst/>
          </a:prstGeom>
        </p:spPr>
      </p:pic>
      <p:pic>
        <p:nvPicPr>
          <p:cNvPr id="9" name="Picture 8"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3" name="TextBox 12"/>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
        <p:nvSpPr>
          <p:cNvPr id="10" name="Rectangle 9"/>
          <p:cNvSpPr/>
          <p:nvPr userDrawn="1"/>
        </p:nvSpPr>
        <p:spPr>
          <a:xfrm>
            <a:off x="9181365" y="6332723"/>
            <a:ext cx="1262269" cy="276999"/>
          </a:xfrm>
          <a:prstGeom prst="rect">
            <a:avLst/>
          </a:prstGeom>
        </p:spPr>
        <p:txBody>
          <a:bodyPr wrap="none">
            <a:spAutoFit/>
          </a:bodyPr>
          <a:lstStyle/>
          <a:p>
            <a:pPr algn="l" defTabSz="609585" rtl="0"/>
            <a:r>
              <a:rPr lang="en-US" sz="1200">
                <a:solidFill>
                  <a:prstClr val="black"/>
                </a:solidFill>
                <a:ea typeface="Calibri" panose="020F0502020204030204" pitchFamily="34" charset="0"/>
              </a:rPr>
              <a:t>MKG-14-01-20-C </a:t>
            </a:r>
            <a:endParaRPr lang="en-US" sz="1200">
              <a:solidFill>
                <a:prstClr val="black"/>
              </a:solidFill>
            </a:endParaRPr>
          </a:p>
        </p:txBody>
      </p:sp>
    </p:spTree>
    <p:extLst>
      <p:ext uri="{BB962C8B-B14F-4D97-AF65-F5344CB8AC3E}">
        <p14:creationId xmlns:p14="http://schemas.microsoft.com/office/powerpoint/2010/main" val="402518658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pic>
        <p:nvPicPr>
          <p:cNvPr id="9" name="Picture 8" descr="lo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3" name="Content Placeholder 2"/>
          <p:cNvSpPr>
            <a:spLocks noGrp="1"/>
          </p:cNvSpPr>
          <p:nvPr>
            <p:ph idx="1"/>
          </p:nvPr>
        </p:nvSpPr>
        <p:spPr>
          <a:xfrm>
            <a:off x="386160" y="12781"/>
            <a:ext cx="10796400" cy="6623583"/>
          </a:xfrm>
        </p:spPr>
        <p:txBody>
          <a:bodyPr>
            <a:normAutofit/>
          </a:bodyPr>
          <a:lstStyle>
            <a:lvl1pPr>
              <a:defRPr sz="2667"/>
            </a:lvl1pPr>
            <a:lvl2pPr>
              <a:defRPr sz="2400"/>
            </a:lvl2pPr>
            <a:lvl3pPr>
              <a:defRPr sz="2133"/>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7" name="TextBox 6"/>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
        <p:nvSpPr>
          <p:cNvPr id="8" name="Rectangle 7"/>
          <p:cNvSpPr/>
          <p:nvPr userDrawn="1"/>
        </p:nvSpPr>
        <p:spPr>
          <a:xfrm>
            <a:off x="9181365" y="6332723"/>
            <a:ext cx="1262269" cy="276999"/>
          </a:xfrm>
          <a:prstGeom prst="rect">
            <a:avLst/>
          </a:prstGeom>
        </p:spPr>
        <p:txBody>
          <a:bodyPr wrap="none">
            <a:spAutoFit/>
          </a:bodyPr>
          <a:lstStyle/>
          <a:p>
            <a:pPr algn="l" defTabSz="609585" rtl="0"/>
            <a:r>
              <a:rPr lang="en-US" sz="1200">
                <a:solidFill>
                  <a:prstClr val="black"/>
                </a:solidFill>
                <a:ea typeface="Calibri" panose="020F0502020204030204" pitchFamily="34" charset="0"/>
              </a:rPr>
              <a:t>MKG-14-01-20-C </a:t>
            </a:r>
            <a:endParaRPr lang="en-US" sz="1200">
              <a:solidFill>
                <a:prstClr val="black"/>
              </a:solidFill>
            </a:endParaRPr>
          </a:p>
        </p:txBody>
      </p:sp>
    </p:spTree>
    <p:extLst>
      <p:ext uri="{BB962C8B-B14F-4D97-AF65-F5344CB8AC3E}">
        <p14:creationId xmlns:p14="http://schemas.microsoft.com/office/powerpoint/2010/main" val="1703288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rtl="0"/>
            <a:endParaRPr lang="en-US" sz="2400">
              <a:solidFill>
                <a:prstClr val="white"/>
              </a:solidFill>
            </a:endParaRPr>
          </a:p>
        </p:txBody>
      </p:sp>
      <p:pic>
        <p:nvPicPr>
          <p:cNvPr id="8" name="Picture 7" descr="circle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550759" y="6648"/>
            <a:ext cx="1167588" cy="741475"/>
          </a:xfrm>
          <a:prstGeom prst="rect">
            <a:avLst/>
          </a:prstGeom>
        </p:spPr>
      </p:pic>
      <p:pic>
        <p:nvPicPr>
          <p:cNvPr id="9" name="Picture 8"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2" name="Title 1"/>
          <p:cNvSpPr>
            <a:spLocks noGrp="1"/>
          </p:cNvSpPr>
          <p:nvPr>
            <p:ph type="title"/>
          </p:nvPr>
        </p:nvSpPr>
        <p:spPr>
          <a:xfrm>
            <a:off x="963084" y="4406901"/>
            <a:ext cx="10363200" cy="913007"/>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12" name="Rectangle 11"/>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3" name="TextBox 12"/>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146332555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502455" y="1536837"/>
            <a:ext cx="5963376" cy="666786"/>
          </a:xfrm>
        </p:spPr>
        <p:txBody>
          <a:bodyPr wrap="square">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5502455" y="2240904"/>
            <a:ext cx="5963376" cy="502766"/>
          </a:xfrm>
        </p:spPr>
        <p:txBody>
          <a:bodyPr wrap="square">
            <a:spAutoFit/>
          </a:bodyPr>
          <a:lstStyle>
            <a:lvl1pPr marL="0" indent="0" algn="l">
              <a:buNone/>
              <a:defRPr sz="2667">
                <a:solidFill>
                  <a:srgbClr val="000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5" name="Picture 4" descr="side.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269844"/>
            <a:ext cx="5279725" cy="3359825"/>
          </a:xfrm>
          <a:prstGeom prst="rect">
            <a:avLst/>
          </a:prstGeom>
        </p:spPr>
      </p:pic>
      <p:pic>
        <p:nvPicPr>
          <p:cNvPr id="6" name="Picture 5"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83143" y="5777383"/>
            <a:ext cx="1286904" cy="815999"/>
          </a:xfrm>
          <a:prstGeom prst="rect">
            <a:avLst/>
          </a:prstGeom>
        </p:spPr>
      </p:pic>
      <p:sp>
        <p:nvSpPr>
          <p:cNvPr id="9" name="Rectangle 8"/>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0" name="TextBox 9"/>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
        <p:nvSpPr>
          <p:cNvPr id="8" name="Rectangle 7"/>
          <p:cNvSpPr/>
          <p:nvPr userDrawn="1"/>
        </p:nvSpPr>
        <p:spPr>
          <a:xfrm>
            <a:off x="9181365" y="6332723"/>
            <a:ext cx="1262269" cy="276999"/>
          </a:xfrm>
          <a:prstGeom prst="rect">
            <a:avLst/>
          </a:prstGeom>
        </p:spPr>
        <p:txBody>
          <a:bodyPr wrap="none">
            <a:spAutoFit/>
          </a:bodyPr>
          <a:lstStyle/>
          <a:p>
            <a:pPr algn="l" defTabSz="609585" rtl="0"/>
            <a:r>
              <a:rPr lang="en-US" sz="1200">
                <a:solidFill>
                  <a:prstClr val="black"/>
                </a:solidFill>
                <a:ea typeface="Calibri" panose="020F0502020204030204" pitchFamily="34" charset="0"/>
              </a:rPr>
              <a:t>MKG-14-01-20-C </a:t>
            </a:r>
            <a:endParaRPr lang="en-US" sz="1200">
              <a:solidFill>
                <a:prstClr val="black"/>
              </a:solidFill>
            </a:endParaRPr>
          </a:p>
        </p:txBody>
      </p:sp>
    </p:spTree>
    <p:extLst>
      <p:ext uri="{BB962C8B-B14F-4D97-AF65-F5344CB8AC3E}">
        <p14:creationId xmlns:p14="http://schemas.microsoft.com/office/powerpoint/2010/main" val="411785179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pic>
        <p:nvPicPr>
          <p:cNvPr id="11" name="Picture 10" descr="1.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25497" y="0"/>
            <a:ext cx="4381500" cy="6858000"/>
          </a:xfrm>
          <a:prstGeom prst="rect">
            <a:avLst/>
          </a:prstGeom>
        </p:spPr>
      </p:pic>
      <p:sp>
        <p:nvSpPr>
          <p:cNvPr id="2" name="Title 1"/>
          <p:cNvSpPr>
            <a:spLocks noGrp="1"/>
          </p:cNvSpPr>
          <p:nvPr>
            <p:ph type="ctrTitle"/>
          </p:nvPr>
        </p:nvSpPr>
        <p:spPr>
          <a:xfrm>
            <a:off x="5800588" y="2657693"/>
            <a:ext cx="5963376" cy="666786"/>
          </a:xfrm>
        </p:spPr>
        <p:txBody>
          <a:bodyPr wrap="square">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5800588" y="3361760"/>
            <a:ext cx="5963376" cy="502766"/>
          </a:xfrm>
        </p:spPr>
        <p:txBody>
          <a:bodyPr wrap="square">
            <a:spAutoFit/>
          </a:bodyPr>
          <a:lstStyle>
            <a:lvl1pPr marL="0" indent="0" algn="l">
              <a:buNone/>
              <a:defRPr sz="2667">
                <a:solidFill>
                  <a:srgbClr val="000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6" name="Picture 5"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08987" y="5647057"/>
            <a:ext cx="1286904" cy="815999"/>
          </a:xfrm>
          <a:prstGeom prst="rect">
            <a:avLst/>
          </a:prstGeom>
        </p:spPr>
      </p:pic>
      <p:sp>
        <p:nvSpPr>
          <p:cNvPr id="9" name="Rectangle 8"/>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0" name="TextBox 9"/>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165992894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itle" preserve="1">
  <p:cSld name="3_Title Slide">
    <p:spTree>
      <p:nvGrpSpPr>
        <p:cNvPr id="1" name=""/>
        <p:cNvGrpSpPr/>
        <p:nvPr/>
      </p:nvGrpSpPr>
      <p:grpSpPr>
        <a:xfrm>
          <a:off x="0" y="0"/>
          <a:ext cx="0" cy="0"/>
          <a:chOff x="0" y="0"/>
          <a:chExt cx="0" cy="0"/>
        </a:xfrm>
      </p:grpSpPr>
      <p:pic>
        <p:nvPicPr>
          <p:cNvPr id="5" name="Picture 4" descr="2.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83565" y="1237225"/>
            <a:ext cx="5713476" cy="5133171"/>
          </a:xfrm>
          <a:prstGeom prst="rect">
            <a:avLst/>
          </a:prstGeom>
        </p:spPr>
      </p:pic>
      <p:sp>
        <p:nvSpPr>
          <p:cNvPr id="2" name="Title 1"/>
          <p:cNvSpPr>
            <a:spLocks noGrp="1"/>
          </p:cNvSpPr>
          <p:nvPr>
            <p:ph type="ctrTitle"/>
          </p:nvPr>
        </p:nvSpPr>
        <p:spPr>
          <a:xfrm>
            <a:off x="466528" y="2085333"/>
            <a:ext cx="5963376" cy="666786"/>
          </a:xfrm>
        </p:spPr>
        <p:txBody>
          <a:bodyPr wrap="square">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466528" y="2789400"/>
            <a:ext cx="5963376" cy="502766"/>
          </a:xfrm>
        </p:spPr>
        <p:txBody>
          <a:bodyPr wrap="square">
            <a:spAutoFit/>
          </a:bodyPr>
          <a:lstStyle>
            <a:lvl1pPr marL="0" indent="0" algn="l">
              <a:buNone/>
              <a:defRPr sz="2667">
                <a:solidFill>
                  <a:srgbClr val="000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6" name="Picture 5"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08987" y="5647057"/>
            <a:ext cx="1286904" cy="815999"/>
          </a:xfrm>
          <a:prstGeom prst="rect">
            <a:avLst/>
          </a:prstGeom>
        </p:spPr>
      </p:pic>
      <p:sp>
        <p:nvSpPr>
          <p:cNvPr id="9" name="Rectangle 8"/>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0" name="TextBox 9"/>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146609808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pic>
        <p:nvPicPr>
          <p:cNvPr id="7" name="Picture 6" descr="3.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322623" y="1395153"/>
            <a:ext cx="3415623" cy="3415623"/>
          </a:xfrm>
          <a:prstGeom prst="rect">
            <a:avLst/>
          </a:prstGeom>
        </p:spPr>
      </p:pic>
      <p:sp>
        <p:nvSpPr>
          <p:cNvPr id="2" name="Title 1"/>
          <p:cNvSpPr>
            <a:spLocks noGrp="1"/>
          </p:cNvSpPr>
          <p:nvPr>
            <p:ph type="ctrTitle"/>
          </p:nvPr>
        </p:nvSpPr>
        <p:spPr>
          <a:xfrm>
            <a:off x="6180923" y="2324843"/>
            <a:ext cx="5963376" cy="666786"/>
          </a:xfrm>
        </p:spPr>
        <p:txBody>
          <a:bodyPr wrap="square">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6180923" y="3028909"/>
            <a:ext cx="5963376" cy="502766"/>
          </a:xfrm>
        </p:spPr>
        <p:txBody>
          <a:bodyPr wrap="square">
            <a:spAutoFit/>
          </a:bodyPr>
          <a:lstStyle>
            <a:lvl1pPr marL="0" indent="0" algn="l">
              <a:buNone/>
              <a:defRPr sz="2667">
                <a:solidFill>
                  <a:srgbClr val="000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6" name="Picture 5"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08987" y="5647057"/>
            <a:ext cx="1286904" cy="815999"/>
          </a:xfrm>
          <a:prstGeom prst="rect">
            <a:avLst/>
          </a:prstGeom>
        </p:spPr>
      </p:pic>
      <p:sp>
        <p:nvSpPr>
          <p:cNvPr id="9" name="Rectangle 8"/>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0" name="TextBox 9"/>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
        <p:nvSpPr>
          <p:cNvPr id="16" name="Content Placeholder 2"/>
          <p:cNvSpPr>
            <a:spLocks noGrp="1"/>
          </p:cNvSpPr>
          <p:nvPr>
            <p:ph sz="half" idx="10"/>
          </p:nvPr>
        </p:nvSpPr>
        <p:spPr>
          <a:xfrm>
            <a:off x="2646572" y="2311039"/>
            <a:ext cx="2777152" cy="851533"/>
          </a:xfrm>
        </p:spPr>
        <p:txBody>
          <a:bodyPr>
            <a:noAutofit/>
          </a:bodyPr>
          <a:lstStyle>
            <a:lvl1pPr>
              <a:defRPr sz="4800">
                <a:solidFill>
                  <a:srgbClr val="FFFFFF"/>
                </a:solidFill>
              </a:defRPr>
            </a:lvl1pPr>
            <a:lvl2pPr marL="609585" indent="0">
              <a:buNone/>
              <a:defRPr sz="3200"/>
            </a:lvl2pPr>
            <a:lvl3pPr marL="1219170" indent="0">
              <a:buNone/>
              <a:defRPr sz="2667"/>
            </a:lvl3pPr>
            <a:lvl4pPr marL="1924752" indent="0">
              <a:buNone/>
              <a:defRPr sz="2400"/>
            </a:lvl4pPr>
            <a:lvl5pPr marL="2582335" indent="0">
              <a:buNone/>
              <a:defRPr sz="2400"/>
            </a:lvl5pPr>
            <a:lvl6pPr>
              <a:defRPr sz="2400"/>
            </a:lvl6pPr>
            <a:lvl7pPr>
              <a:defRPr sz="2400"/>
            </a:lvl7pPr>
            <a:lvl8pPr>
              <a:defRPr sz="2400"/>
            </a:lvl8pPr>
            <a:lvl9pPr>
              <a:defRPr sz="2400"/>
            </a:lvl9pPr>
          </a:lstStyle>
          <a:p>
            <a:pPr lvl="0"/>
            <a:r>
              <a:rPr lang="en-US"/>
              <a:t>Click to edit Master text styles</a:t>
            </a:r>
          </a:p>
        </p:txBody>
      </p:sp>
      <p:sp>
        <p:nvSpPr>
          <p:cNvPr id="17" name="Content Placeholder 2"/>
          <p:cNvSpPr>
            <a:spLocks noGrp="1"/>
          </p:cNvSpPr>
          <p:nvPr>
            <p:ph sz="half" idx="11"/>
          </p:nvPr>
        </p:nvSpPr>
        <p:spPr>
          <a:xfrm>
            <a:off x="2621651" y="3063606"/>
            <a:ext cx="2777152" cy="851533"/>
          </a:xfrm>
        </p:spPr>
        <p:txBody>
          <a:bodyPr>
            <a:noAutofit/>
          </a:bodyPr>
          <a:lstStyle>
            <a:lvl1pPr>
              <a:defRPr sz="2667">
                <a:solidFill>
                  <a:srgbClr val="FFFFFF"/>
                </a:solidFill>
              </a:defRPr>
            </a:lvl1pPr>
            <a:lvl2pPr marL="609585" indent="0">
              <a:buNone/>
              <a:defRPr sz="3200"/>
            </a:lvl2pPr>
            <a:lvl3pPr marL="1219170" indent="0">
              <a:buNone/>
              <a:defRPr sz="2667"/>
            </a:lvl3pPr>
            <a:lvl4pPr marL="1924752" indent="0">
              <a:buNone/>
              <a:defRPr sz="2400"/>
            </a:lvl4pPr>
            <a:lvl5pPr marL="2582335" indent="0">
              <a:buNone/>
              <a:defRPr sz="2400"/>
            </a:lvl5pPr>
            <a:lvl6pPr>
              <a:defRPr sz="2400"/>
            </a:lvl6pPr>
            <a:lvl7pPr>
              <a:defRPr sz="2400"/>
            </a:lvl7pPr>
            <a:lvl8pPr>
              <a:defRPr sz="2400"/>
            </a:lvl8pPr>
            <a:lvl9pPr>
              <a:defRPr sz="2400"/>
            </a:lvl9pPr>
          </a:lstStyle>
          <a:p>
            <a:pPr lvl="0"/>
            <a:r>
              <a:rPr lang="en-US"/>
              <a:t>Click to edit Master text styles</a:t>
            </a:r>
          </a:p>
        </p:txBody>
      </p:sp>
    </p:spTree>
    <p:extLst>
      <p:ext uri="{BB962C8B-B14F-4D97-AF65-F5344CB8AC3E}">
        <p14:creationId xmlns:p14="http://schemas.microsoft.com/office/powerpoint/2010/main" val="123522208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rtl="0"/>
            <a:endParaRPr lang="en-US" sz="2400">
              <a:solidFill>
                <a:prstClr val="white"/>
              </a:solidFill>
            </a:endParaRPr>
          </a:p>
        </p:txBody>
      </p:sp>
      <p:pic>
        <p:nvPicPr>
          <p:cNvPr id="8" name="Picture 7" descr="circle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550759" y="6648"/>
            <a:ext cx="1167588" cy="741475"/>
          </a:xfrm>
          <a:prstGeom prst="rect">
            <a:avLst/>
          </a:prstGeom>
        </p:spPr>
      </p:pic>
      <p:pic>
        <p:nvPicPr>
          <p:cNvPr id="9" name="Picture 8"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2" name="Title 1"/>
          <p:cNvSpPr>
            <a:spLocks noGrp="1"/>
          </p:cNvSpPr>
          <p:nvPr>
            <p:ph type="title"/>
          </p:nvPr>
        </p:nvSpPr>
        <p:spPr>
          <a:xfrm>
            <a:off x="963084" y="4406901"/>
            <a:ext cx="10363200" cy="913007"/>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12" name="Rectangle 11"/>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3" name="TextBox 12"/>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
        <p:nvSpPr>
          <p:cNvPr id="10" name="Rectangle 9"/>
          <p:cNvSpPr/>
          <p:nvPr userDrawn="1"/>
        </p:nvSpPr>
        <p:spPr>
          <a:xfrm>
            <a:off x="9181365" y="6332723"/>
            <a:ext cx="1262269" cy="276999"/>
          </a:xfrm>
          <a:prstGeom prst="rect">
            <a:avLst/>
          </a:prstGeom>
        </p:spPr>
        <p:txBody>
          <a:bodyPr wrap="none">
            <a:spAutoFit/>
          </a:bodyPr>
          <a:lstStyle/>
          <a:p>
            <a:pPr algn="l" defTabSz="609585" rtl="0"/>
            <a:r>
              <a:rPr lang="en-US" sz="1200">
                <a:solidFill>
                  <a:prstClr val="black"/>
                </a:solidFill>
                <a:ea typeface="Calibri" panose="020F0502020204030204" pitchFamily="34" charset="0"/>
              </a:rPr>
              <a:t>MKG-14-01-20-C </a:t>
            </a:r>
            <a:endParaRPr lang="en-US" sz="1200">
              <a:solidFill>
                <a:prstClr val="black"/>
              </a:solidFill>
            </a:endParaRPr>
          </a:p>
        </p:txBody>
      </p:sp>
    </p:spTree>
    <p:extLst>
      <p:ext uri="{BB962C8B-B14F-4D97-AF65-F5344CB8AC3E}">
        <p14:creationId xmlns:p14="http://schemas.microsoft.com/office/powerpoint/2010/main" val="252522352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Rectangle 7"/>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rtl="0"/>
            <a:endParaRPr lang="en-US" sz="2400">
              <a:solidFill>
                <a:prstClr val="white"/>
              </a:solidFill>
            </a:endParaRPr>
          </a:p>
        </p:txBody>
      </p:sp>
      <p:pic>
        <p:nvPicPr>
          <p:cNvPr id="9" name="Picture 8" descr="circle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550759" y="6648"/>
            <a:ext cx="1167588" cy="741475"/>
          </a:xfrm>
          <a:prstGeom prst="rect">
            <a:avLst/>
          </a:prstGeom>
        </p:spPr>
      </p:pic>
      <p:pic>
        <p:nvPicPr>
          <p:cNvPr id="10" name="Picture 9"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Rectangle 12"/>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4" name="TextBox 13"/>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
        <p:nvSpPr>
          <p:cNvPr id="11" name="Rectangle 10"/>
          <p:cNvSpPr/>
          <p:nvPr userDrawn="1"/>
        </p:nvSpPr>
        <p:spPr>
          <a:xfrm>
            <a:off x="9181365" y="6332723"/>
            <a:ext cx="1262269" cy="276999"/>
          </a:xfrm>
          <a:prstGeom prst="rect">
            <a:avLst/>
          </a:prstGeom>
        </p:spPr>
        <p:txBody>
          <a:bodyPr wrap="none">
            <a:spAutoFit/>
          </a:bodyPr>
          <a:lstStyle/>
          <a:p>
            <a:pPr algn="l" defTabSz="609585" rtl="0"/>
            <a:r>
              <a:rPr lang="en-US" sz="1200">
                <a:solidFill>
                  <a:prstClr val="black"/>
                </a:solidFill>
                <a:ea typeface="Calibri" panose="020F0502020204030204" pitchFamily="34" charset="0"/>
              </a:rPr>
              <a:t>MKG-14-01-20-C </a:t>
            </a:r>
            <a:endParaRPr lang="en-US" sz="1200">
              <a:solidFill>
                <a:prstClr val="black"/>
              </a:solidFill>
            </a:endParaRPr>
          </a:p>
        </p:txBody>
      </p:sp>
    </p:spTree>
    <p:extLst>
      <p:ext uri="{BB962C8B-B14F-4D97-AF65-F5344CB8AC3E}">
        <p14:creationId xmlns:p14="http://schemas.microsoft.com/office/powerpoint/2010/main" val="217575525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Rectangle 9"/>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rtl="0"/>
            <a:endParaRPr lang="en-US" sz="2400">
              <a:solidFill>
                <a:prstClr val="white"/>
              </a:solidFill>
            </a:endParaRPr>
          </a:p>
        </p:txBody>
      </p:sp>
      <p:pic>
        <p:nvPicPr>
          <p:cNvPr id="11" name="Picture 10" descr="circle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550759" y="6648"/>
            <a:ext cx="1167588" cy="741475"/>
          </a:xfrm>
          <a:prstGeom prst="rect">
            <a:avLst/>
          </a:prstGeom>
        </p:spPr>
      </p:pic>
      <p:pic>
        <p:nvPicPr>
          <p:cNvPr id="12" name="Picture 11"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2" name="Title 1"/>
          <p:cNvSpPr>
            <a:spLocks noGrp="1"/>
          </p:cNvSpPr>
          <p:nvPr>
            <p:ph type="title"/>
          </p:nvPr>
        </p:nvSpPr>
        <p:spPr>
          <a:xfrm>
            <a:off x="609600" y="-4636"/>
            <a:ext cx="10972800" cy="666786"/>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6" name="TextBox 15"/>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
        <p:nvSpPr>
          <p:cNvPr id="13" name="Rectangle 12"/>
          <p:cNvSpPr/>
          <p:nvPr userDrawn="1"/>
        </p:nvSpPr>
        <p:spPr>
          <a:xfrm>
            <a:off x="9181365" y="6332723"/>
            <a:ext cx="1227003" cy="276999"/>
          </a:xfrm>
          <a:prstGeom prst="rect">
            <a:avLst/>
          </a:prstGeom>
        </p:spPr>
        <p:txBody>
          <a:bodyPr wrap="none">
            <a:spAutoFit/>
          </a:bodyPr>
          <a:lstStyle/>
          <a:p>
            <a:pPr algn="l" defTabSz="609585" rtl="0"/>
            <a:r>
              <a:rPr lang="en-US" sz="1200">
                <a:solidFill>
                  <a:prstClr val="black"/>
                </a:solidFill>
                <a:ea typeface="Calibri" panose="020F0502020204030204" pitchFamily="34" charset="0"/>
              </a:rPr>
              <a:t>MKG-14-01-20-C</a:t>
            </a:r>
            <a:endParaRPr lang="en-US" sz="1200">
              <a:solidFill>
                <a:prstClr val="black"/>
              </a:solidFill>
            </a:endParaRPr>
          </a:p>
        </p:txBody>
      </p:sp>
    </p:spTree>
    <p:extLst>
      <p:ext uri="{BB962C8B-B14F-4D97-AF65-F5344CB8AC3E}">
        <p14:creationId xmlns:p14="http://schemas.microsoft.com/office/powerpoint/2010/main" val="143553956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7" name="Rectangle 6"/>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rtl="0"/>
            <a:endParaRPr lang="en-US" sz="2400">
              <a:solidFill>
                <a:prstClr val="white"/>
              </a:solidFill>
            </a:endParaRPr>
          </a:p>
        </p:txBody>
      </p:sp>
      <p:pic>
        <p:nvPicPr>
          <p:cNvPr id="8" name="Picture 7" descr="circle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550759" y="6648"/>
            <a:ext cx="1167588" cy="741475"/>
          </a:xfrm>
          <a:prstGeom prst="rect">
            <a:avLst/>
          </a:prstGeom>
        </p:spPr>
      </p:pic>
      <p:pic>
        <p:nvPicPr>
          <p:cNvPr id="9" name="Picture 8"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11" name="Rectangle 10"/>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2" name="TextBox 11"/>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
        <p:nvSpPr>
          <p:cNvPr id="10" name="Rectangle 9"/>
          <p:cNvSpPr/>
          <p:nvPr userDrawn="1"/>
        </p:nvSpPr>
        <p:spPr>
          <a:xfrm>
            <a:off x="9181365" y="6332723"/>
            <a:ext cx="1262269" cy="276999"/>
          </a:xfrm>
          <a:prstGeom prst="rect">
            <a:avLst/>
          </a:prstGeom>
        </p:spPr>
        <p:txBody>
          <a:bodyPr wrap="none">
            <a:spAutoFit/>
          </a:bodyPr>
          <a:lstStyle/>
          <a:p>
            <a:pPr algn="l" defTabSz="609585" rtl="0"/>
            <a:r>
              <a:rPr lang="en-US" sz="1200">
                <a:solidFill>
                  <a:prstClr val="black"/>
                </a:solidFill>
                <a:ea typeface="Calibri" panose="020F0502020204030204" pitchFamily="34" charset="0"/>
              </a:rPr>
              <a:t>MKG-14-01-20-C </a:t>
            </a:r>
            <a:endParaRPr lang="en-US" sz="1200">
              <a:solidFill>
                <a:prstClr val="black"/>
              </a:solidFill>
            </a:endParaRPr>
          </a:p>
        </p:txBody>
      </p:sp>
    </p:spTree>
    <p:extLst>
      <p:ext uri="{BB962C8B-B14F-4D97-AF65-F5344CB8AC3E}">
        <p14:creationId xmlns:p14="http://schemas.microsoft.com/office/powerpoint/2010/main" val="125968579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1"/>
          <p:cNvSpPr/>
          <p:nvPr userDrawn="1"/>
        </p:nvSpPr>
        <p:spPr>
          <a:xfrm>
            <a:off x="9181365" y="6332723"/>
            <a:ext cx="1262269" cy="276999"/>
          </a:xfrm>
          <a:prstGeom prst="rect">
            <a:avLst/>
          </a:prstGeom>
        </p:spPr>
        <p:txBody>
          <a:bodyPr wrap="none">
            <a:spAutoFit/>
          </a:bodyPr>
          <a:lstStyle/>
          <a:p>
            <a:pPr algn="l" defTabSz="609585" rtl="0"/>
            <a:r>
              <a:rPr lang="en-US" sz="1200">
                <a:solidFill>
                  <a:prstClr val="black"/>
                </a:solidFill>
                <a:ea typeface="Calibri" panose="020F0502020204030204" pitchFamily="34" charset="0"/>
              </a:rPr>
              <a:t>MKG-14-01-20-C </a:t>
            </a:r>
            <a:endParaRPr lang="en-US" sz="1200">
              <a:solidFill>
                <a:prstClr val="black"/>
              </a:solidFill>
            </a:endParaRPr>
          </a:p>
        </p:txBody>
      </p:sp>
    </p:spTree>
    <p:extLst>
      <p:ext uri="{BB962C8B-B14F-4D97-AF65-F5344CB8AC3E}">
        <p14:creationId xmlns:p14="http://schemas.microsoft.com/office/powerpoint/2010/main" val="388211720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pic>
        <p:nvPicPr>
          <p:cNvPr id="3" name="Picture 2" descr="thanks1.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372533"/>
            <a:ext cx="2821461" cy="4307251"/>
          </a:xfrm>
          <a:prstGeom prst="rect">
            <a:avLst/>
          </a:prstGeom>
        </p:spPr>
      </p:pic>
      <p:pic>
        <p:nvPicPr>
          <p:cNvPr id="4" name="Picture 3" descr="thanks2.jp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04827" y="1546332"/>
            <a:ext cx="3041735" cy="3045629"/>
          </a:xfrm>
          <a:prstGeom prst="rect">
            <a:avLst/>
          </a:prstGeom>
        </p:spPr>
      </p:pic>
      <p:pic>
        <p:nvPicPr>
          <p:cNvPr id="6" name="Picture 5" descr="log.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308987" y="5647057"/>
            <a:ext cx="1286904" cy="815999"/>
          </a:xfrm>
          <a:prstGeom prst="rect">
            <a:avLst/>
          </a:prstGeom>
        </p:spPr>
      </p:pic>
      <p:sp>
        <p:nvSpPr>
          <p:cNvPr id="8" name="Rectangle 7"/>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9" name="TextBox 8"/>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2265434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Rectangle 7"/>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rtl="0"/>
            <a:endParaRPr lang="en-US" sz="2400">
              <a:solidFill>
                <a:prstClr val="white"/>
              </a:solidFill>
            </a:endParaRPr>
          </a:p>
        </p:txBody>
      </p:sp>
      <p:pic>
        <p:nvPicPr>
          <p:cNvPr id="9" name="Picture 8" descr="circle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550759" y="6648"/>
            <a:ext cx="1167588" cy="741475"/>
          </a:xfrm>
          <a:prstGeom prst="rect">
            <a:avLst/>
          </a:prstGeom>
        </p:spPr>
      </p:pic>
      <p:pic>
        <p:nvPicPr>
          <p:cNvPr id="10" name="Picture 9"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Rectangle 12"/>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4" name="TextBox 13"/>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391089692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521901"/>
            <a:ext cx="4011084" cy="913199"/>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pic>
        <p:nvPicPr>
          <p:cNvPr id="10" name="Picture 9" descr="lo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8" name="Rectangle 7"/>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9" name="TextBox 8"/>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228993752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rtl="0"/>
            <a:endParaRPr lang="en-US" sz="2400">
              <a:solidFill>
                <a:prstClr val="white"/>
              </a:solidFill>
            </a:endParaRPr>
          </a:p>
        </p:txBody>
      </p:sp>
      <p:pic>
        <p:nvPicPr>
          <p:cNvPr id="9" name="Picture 8" descr="circle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550759" y="6648"/>
            <a:ext cx="1167588" cy="741475"/>
          </a:xfrm>
          <a:prstGeom prst="rect">
            <a:avLst/>
          </a:prstGeom>
        </p:spPr>
      </p:pic>
      <p:sp>
        <p:nvSpPr>
          <p:cNvPr id="2" name="Title 1"/>
          <p:cNvSpPr>
            <a:spLocks noGrp="1"/>
          </p:cNvSpPr>
          <p:nvPr>
            <p:ph type="title"/>
          </p:nvPr>
        </p:nvSpPr>
        <p:spPr>
          <a:xfrm>
            <a:off x="2389717" y="4864573"/>
            <a:ext cx="7315200" cy="502766"/>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748122"/>
            <a:ext cx="7315200" cy="3979452"/>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pic>
        <p:nvPicPr>
          <p:cNvPr id="10" name="Picture 9"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13" name="Rectangle 12"/>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4" name="TextBox 13"/>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185258690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7" name="Rectangle 6"/>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rtl="0"/>
            <a:endParaRPr lang="en-US" sz="2400">
              <a:solidFill>
                <a:prstClr val="white"/>
              </a:solidFill>
            </a:endParaRPr>
          </a:p>
        </p:txBody>
      </p:sp>
      <p:pic>
        <p:nvPicPr>
          <p:cNvPr id="8" name="Picture 7" descr="circle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550759" y="6648"/>
            <a:ext cx="1167588" cy="741475"/>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1" name="TextBox 10"/>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252970500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44015" y="206375"/>
            <a:ext cx="1333570" cy="43878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06375"/>
            <a:ext cx="8026400" cy="43878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descr="lo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7" name="Rectangle 6"/>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8" name="TextBox 7"/>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331116990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955431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cSld name="5_Title Slide">
    <p:spTree>
      <p:nvGrpSpPr>
        <p:cNvPr id="1" name=""/>
        <p:cNvGrpSpPr/>
        <p:nvPr/>
      </p:nvGrpSpPr>
      <p:grpSpPr>
        <a:xfrm>
          <a:off x="0" y="0"/>
          <a:ext cx="0" cy="0"/>
          <a:chOff x="0" y="0"/>
          <a:chExt cx="0" cy="0"/>
        </a:xfrm>
      </p:grpSpPr>
      <p:pic>
        <p:nvPicPr>
          <p:cNvPr id="7" name="Picture 6" descr="3.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9113" y="1721189"/>
            <a:ext cx="3415623" cy="3415623"/>
          </a:xfrm>
          <a:prstGeom prst="rect">
            <a:avLst/>
          </a:prstGeom>
        </p:spPr>
      </p:pic>
      <p:sp>
        <p:nvSpPr>
          <p:cNvPr id="2" name="Title 1"/>
          <p:cNvSpPr>
            <a:spLocks noGrp="1"/>
          </p:cNvSpPr>
          <p:nvPr>
            <p:ph type="ctrTitle"/>
          </p:nvPr>
        </p:nvSpPr>
        <p:spPr>
          <a:xfrm>
            <a:off x="6096000" y="2237672"/>
            <a:ext cx="5963376" cy="666786"/>
          </a:xfrm>
        </p:spPr>
        <p:txBody>
          <a:bodyPr wrap="square">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6096000" y="3441421"/>
            <a:ext cx="5963376" cy="502766"/>
          </a:xfrm>
        </p:spPr>
        <p:txBody>
          <a:bodyPr wrap="square">
            <a:spAutoFit/>
          </a:bodyPr>
          <a:lstStyle>
            <a:lvl1pPr marL="0" indent="0" algn="l">
              <a:buNone/>
              <a:defRPr sz="2667">
                <a:solidFill>
                  <a:srgbClr val="000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6" name="Picture 5" descr="lo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13240" y="6191251"/>
            <a:ext cx="672000" cy="426100"/>
          </a:xfrm>
          <a:prstGeom prst="rect">
            <a:avLst/>
          </a:prstGeom>
        </p:spPr>
      </p:pic>
      <p:sp>
        <p:nvSpPr>
          <p:cNvPr id="9" name="Rectangle 8"/>
          <p:cNvSpPr/>
          <p:nvPr/>
        </p:nvSpPr>
        <p:spPr>
          <a:xfrm>
            <a:off x="386160" y="6416698"/>
            <a:ext cx="2627642" cy="256545"/>
          </a:xfrm>
          <a:prstGeom prst="rect">
            <a:avLst/>
          </a:prstGeom>
        </p:spPr>
        <p:txBody>
          <a:bodyPr wrap="none">
            <a:spAutoFit/>
          </a:bodyPr>
          <a:lstStyle/>
          <a:p>
            <a:pPr algn="l" defTabSz="609585" rtl="0"/>
            <a:r>
              <a:rPr lang="en-US" sz="1067">
                <a:solidFill>
                  <a:srgbClr val="808080"/>
                </a:solidFill>
              </a:rPr>
              <a:t>Internal, confidential – not for reproduction</a:t>
            </a:r>
          </a:p>
        </p:txBody>
      </p:sp>
      <p:sp>
        <p:nvSpPr>
          <p:cNvPr id="10" name="TextBox 9"/>
          <p:cNvSpPr txBox="1"/>
          <p:nvPr/>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
        <p:nvSpPr>
          <p:cNvPr id="16" name="Content Placeholder 2"/>
          <p:cNvSpPr>
            <a:spLocks noGrp="1"/>
          </p:cNvSpPr>
          <p:nvPr>
            <p:ph sz="half" idx="10"/>
          </p:nvPr>
        </p:nvSpPr>
        <p:spPr>
          <a:xfrm>
            <a:off x="1677164" y="2190074"/>
            <a:ext cx="2777152" cy="851533"/>
          </a:xfrm>
        </p:spPr>
        <p:txBody>
          <a:bodyPr>
            <a:noAutofit/>
          </a:bodyPr>
          <a:lstStyle>
            <a:lvl1pPr>
              <a:defRPr sz="4800">
                <a:solidFill>
                  <a:srgbClr val="FFFFFF"/>
                </a:solidFill>
              </a:defRPr>
            </a:lvl1pPr>
            <a:lvl2pPr marL="609585" indent="0">
              <a:buNone/>
              <a:defRPr sz="3200"/>
            </a:lvl2pPr>
            <a:lvl3pPr marL="1219170" indent="0">
              <a:buNone/>
              <a:defRPr sz="2667"/>
            </a:lvl3pPr>
            <a:lvl4pPr marL="1924752" indent="0">
              <a:buNone/>
              <a:defRPr sz="2400"/>
            </a:lvl4pPr>
            <a:lvl5pPr marL="2582335" indent="0">
              <a:buNone/>
              <a:defRPr sz="2400"/>
            </a:lvl5pPr>
            <a:lvl6pPr>
              <a:defRPr sz="2400"/>
            </a:lvl6pPr>
            <a:lvl7pPr>
              <a:defRPr sz="2400"/>
            </a:lvl7pPr>
            <a:lvl8pPr>
              <a:defRPr sz="2400"/>
            </a:lvl8pPr>
            <a:lvl9pPr>
              <a:defRPr sz="2400"/>
            </a:lvl9pPr>
          </a:lstStyle>
          <a:p>
            <a:pPr lvl="0"/>
            <a:r>
              <a:rPr lang="en-US"/>
              <a:t>Click to edit Master text styles</a:t>
            </a:r>
          </a:p>
        </p:txBody>
      </p:sp>
      <p:sp>
        <p:nvSpPr>
          <p:cNvPr id="17" name="Content Placeholder 2"/>
          <p:cNvSpPr>
            <a:spLocks noGrp="1"/>
          </p:cNvSpPr>
          <p:nvPr>
            <p:ph sz="half" idx="11"/>
          </p:nvPr>
        </p:nvSpPr>
        <p:spPr>
          <a:xfrm>
            <a:off x="1676899" y="3136623"/>
            <a:ext cx="2777152" cy="851533"/>
          </a:xfrm>
        </p:spPr>
        <p:txBody>
          <a:bodyPr>
            <a:noAutofit/>
          </a:bodyPr>
          <a:lstStyle>
            <a:lvl1pPr>
              <a:defRPr sz="2667">
                <a:solidFill>
                  <a:srgbClr val="FFFFFF"/>
                </a:solidFill>
              </a:defRPr>
            </a:lvl1pPr>
            <a:lvl2pPr marL="609585" indent="0">
              <a:buNone/>
              <a:defRPr sz="3200"/>
            </a:lvl2pPr>
            <a:lvl3pPr marL="1219170" indent="0">
              <a:buNone/>
              <a:defRPr sz="2667"/>
            </a:lvl3pPr>
            <a:lvl4pPr marL="1924752" indent="0">
              <a:buNone/>
              <a:defRPr sz="2400"/>
            </a:lvl4pPr>
            <a:lvl5pPr marL="2582335" indent="0">
              <a:buNone/>
              <a:defRPr sz="2400"/>
            </a:lvl5pPr>
            <a:lvl6pPr>
              <a:defRPr sz="2400"/>
            </a:lvl6pPr>
            <a:lvl7pPr>
              <a:defRPr sz="2400"/>
            </a:lvl7pPr>
            <a:lvl8pPr>
              <a:defRPr sz="2400"/>
            </a:lvl8pPr>
            <a:lvl9pPr>
              <a:defRPr sz="2400"/>
            </a:lvl9pPr>
          </a:lstStyle>
          <a:p>
            <a:pPr lvl="0"/>
            <a:r>
              <a:rPr lang="en-US"/>
              <a:t>Click to edit Master text styles</a:t>
            </a:r>
          </a:p>
        </p:txBody>
      </p:sp>
      <p:pic>
        <p:nvPicPr>
          <p:cNvPr id="11" name="Picture 10" descr="3.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49113" y="1721189"/>
            <a:ext cx="3415623" cy="3415623"/>
          </a:xfrm>
          <a:prstGeom prst="rect">
            <a:avLst/>
          </a:prstGeom>
        </p:spPr>
      </p:pic>
      <p:pic>
        <p:nvPicPr>
          <p:cNvPr id="12" name="Picture 11" descr="log.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13240" y="6191251"/>
            <a:ext cx="672000" cy="426100"/>
          </a:xfrm>
          <a:prstGeom prst="rect">
            <a:avLst/>
          </a:prstGeom>
        </p:spPr>
      </p:pic>
      <p:sp>
        <p:nvSpPr>
          <p:cNvPr id="13" name="Rectangle 12"/>
          <p:cNvSpPr/>
          <p:nvPr userDrawn="1"/>
        </p:nvSpPr>
        <p:spPr>
          <a:xfrm>
            <a:off x="386160" y="6416698"/>
            <a:ext cx="2627642" cy="256545"/>
          </a:xfrm>
          <a:prstGeom prst="rect">
            <a:avLst/>
          </a:prstGeom>
        </p:spPr>
        <p:txBody>
          <a:bodyPr wrap="none">
            <a:spAutoFit/>
          </a:bodyPr>
          <a:lstStyle/>
          <a:p>
            <a:pPr algn="l" defTabSz="609585" rtl="0"/>
            <a:r>
              <a:rPr lang="en-US" sz="1067">
                <a:solidFill>
                  <a:srgbClr val="808080"/>
                </a:solidFill>
              </a:rPr>
              <a:t>Internal, confidential – not for reproduction</a:t>
            </a:r>
          </a:p>
        </p:txBody>
      </p:sp>
      <p:sp>
        <p:nvSpPr>
          <p:cNvPr id="14" name="TextBox 13"/>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311876930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63411" y="3277061"/>
            <a:ext cx="10363200" cy="666786"/>
          </a:xfrm>
        </p:spPr>
        <p:txBody>
          <a:bodyPr>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363411" y="3981128"/>
            <a:ext cx="10363200" cy="502766"/>
          </a:xfrm>
        </p:spPr>
        <p:txBody>
          <a:bodyPr wrap="square">
            <a:spAutoFit/>
          </a:bodyPr>
          <a:lstStyle>
            <a:lvl1pPr marL="0" indent="0" algn="l">
              <a:buNone/>
              <a:defRPr sz="2667">
                <a:solidFill>
                  <a:srgbClr val="000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8" name="Picture 7" descr="lo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42431" y="5798698"/>
            <a:ext cx="1286904" cy="815999"/>
          </a:xfrm>
          <a:prstGeom prst="rect">
            <a:avLst/>
          </a:prstGeom>
        </p:spPr>
      </p:pic>
      <p:pic>
        <p:nvPicPr>
          <p:cNvPr id="9" name="Picture 8" descr="top.jp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0"/>
            <a:ext cx="12192000" cy="3048000"/>
          </a:xfrm>
          <a:prstGeom prst="rect">
            <a:avLst/>
          </a:prstGeom>
        </p:spPr>
      </p:pic>
      <p:sp>
        <p:nvSpPr>
          <p:cNvPr id="7" name="TextBox 6"/>
          <p:cNvSpPr txBox="1"/>
          <p:nvPr userDrawn="1"/>
        </p:nvSpPr>
        <p:spPr>
          <a:xfrm>
            <a:off x="5726320" y="6370397"/>
            <a:ext cx="739360" cy="307777"/>
          </a:xfrm>
          <a:prstGeom prst="rect">
            <a:avLst/>
          </a:prstGeom>
          <a:noFill/>
        </p:spPr>
        <p:txBody>
          <a:bodyPr wrap="square" rtlCol="0">
            <a:spAutoFit/>
          </a:bodyPr>
          <a:lstStyle/>
          <a:p>
            <a:pPr algn="ctr" defTabSz="609585" rtl="0"/>
            <a:fld id="{A3CD2AB8-1784-7B47-AE14-7B84D4633DD6}" type="slidenum">
              <a:rPr lang="en-US" sz="1400">
                <a:solidFill>
                  <a:srgbClr val="808080"/>
                </a:solidFill>
              </a:rPr>
              <a:pPr algn="ctr" defTabSz="609585" rtl="0"/>
              <a:t>‹#›</a:t>
            </a:fld>
            <a:endParaRPr lang="en-US" sz="1400">
              <a:solidFill>
                <a:srgbClr val="808080"/>
              </a:solidFill>
            </a:endParaRPr>
          </a:p>
        </p:txBody>
      </p:sp>
      <p:sp>
        <p:nvSpPr>
          <p:cNvPr id="10" name="Rectangle 9"/>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1" name="Rectangle 10"/>
          <p:cNvSpPr/>
          <p:nvPr userDrawn="1"/>
        </p:nvSpPr>
        <p:spPr>
          <a:xfrm>
            <a:off x="8890212" y="6370397"/>
            <a:ext cx="1262269" cy="276999"/>
          </a:xfrm>
          <a:prstGeom prst="rect">
            <a:avLst/>
          </a:prstGeom>
        </p:spPr>
        <p:txBody>
          <a:bodyPr wrap="none">
            <a:spAutoFit/>
          </a:bodyPr>
          <a:lstStyle/>
          <a:p>
            <a:pPr algn="l" defTabSz="609585" rtl="0"/>
            <a:r>
              <a:rPr lang="en-US" sz="1200">
                <a:solidFill>
                  <a:prstClr val="black"/>
                </a:solidFill>
                <a:ea typeface="Calibri" panose="020F0502020204030204" pitchFamily="34" charset="0"/>
              </a:rPr>
              <a:t>MKG-14-01-20-C </a:t>
            </a:r>
            <a:endParaRPr lang="en-US" sz="1200">
              <a:solidFill>
                <a:prstClr val="black"/>
              </a:solidFill>
            </a:endParaRPr>
          </a:p>
        </p:txBody>
      </p:sp>
    </p:spTree>
    <p:extLst>
      <p:ext uri="{BB962C8B-B14F-4D97-AF65-F5344CB8AC3E}">
        <p14:creationId xmlns:p14="http://schemas.microsoft.com/office/powerpoint/2010/main" val="198356623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rtl="0"/>
            <a:endParaRPr lang="en-US" sz="2400">
              <a:solidFill>
                <a:prstClr val="white"/>
              </a:solidFill>
            </a:endParaRPr>
          </a:p>
        </p:txBody>
      </p:sp>
      <p:pic>
        <p:nvPicPr>
          <p:cNvPr id="8" name="Picture 7" descr="circle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550759" y="6648"/>
            <a:ext cx="1167588" cy="741475"/>
          </a:xfrm>
          <a:prstGeom prst="rect">
            <a:avLst/>
          </a:prstGeom>
        </p:spPr>
      </p:pic>
      <p:pic>
        <p:nvPicPr>
          <p:cNvPr id="9" name="Picture 8"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3" name="TextBox 12"/>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
        <p:nvSpPr>
          <p:cNvPr id="10" name="Rectangle 9"/>
          <p:cNvSpPr/>
          <p:nvPr userDrawn="1"/>
        </p:nvSpPr>
        <p:spPr>
          <a:xfrm>
            <a:off x="9181365" y="6332723"/>
            <a:ext cx="1262269" cy="276999"/>
          </a:xfrm>
          <a:prstGeom prst="rect">
            <a:avLst/>
          </a:prstGeom>
        </p:spPr>
        <p:txBody>
          <a:bodyPr wrap="none">
            <a:spAutoFit/>
          </a:bodyPr>
          <a:lstStyle/>
          <a:p>
            <a:pPr algn="l" defTabSz="609585" rtl="0"/>
            <a:r>
              <a:rPr lang="en-US" sz="1200">
                <a:solidFill>
                  <a:prstClr val="black"/>
                </a:solidFill>
                <a:ea typeface="Calibri" panose="020F0502020204030204" pitchFamily="34" charset="0"/>
              </a:rPr>
              <a:t>MKG-14-01-20-C </a:t>
            </a:r>
            <a:endParaRPr lang="en-US" sz="1200">
              <a:solidFill>
                <a:prstClr val="black"/>
              </a:solidFill>
            </a:endParaRPr>
          </a:p>
        </p:txBody>
      </p:sp>
    </p:spTree>
    <p:extLst>
      <p:ext uri="{BB962C8B-B14F-4D97-AF65-F5344CB8AC3E}">
        <p14:creationId xmlns:p14="http://schemas.microsoft.com/office/powerpoint/2010/main" val="65013426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pic>
        <p:nvPicPr>
          <p:cNvPr id="9" name="Picture 8" descr="lo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3" name="Content Placeholder 2"/>
          <p:cNvSpPr>
            <a:spLocks noGrp="1"/>
          </p:cNvSpPr>
          <p:nvPr>
            <p:ph idx="1"/>
          </p:nvPr>
        </p:nvSpPr>
        <p:spPr>
          <a:xfrm>
            <a:off x="386160" y="12781"/>
            <a:ext cx="10796400" cy="6623583"/>
          </a:xfrm>
        </p:spPr>
        <p:txBody>
          <a:bodyPr>
            <a:normAutofit/>
          </a:bodyPr>
          <a:lstStyle>
            <a:lvl1pPr>
              <a:defRPr sz="2667"/>
            </a:lvl1pPr>
            <a:lvl2pPr>
              <a:defRPr sz="2400"/>
            </a:lvl2pPr>
            <a:lvl3pPr>
              <a:defRPr sz="2133"/>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7" name="TextBox 6"/>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
        <p:nvSpPr>
          <p:cNvPr id="8" name="Rectangle 7"/>
          <p:cNvSpPr/>
          <p:nvPr userDrawn="1"/>
        </p:nvSpPr>
        <p:spPr>
          <a:xfrm>
            <a:off x="9181365" y="6332723"/>
            <a:ext cx="1262269" cy="276999"/>
          </a:xfrm>
          <a:prstGeom prst="rect">
            <a:avLst/>
          </a:prstGeom>
        </p:spPr>
        <p:txBody>
          <a:bodyPr wrap="none">
            <a:spAutoFit/>
          </a:bodyPr>
          <a:lstStyle/>
          <a:p>
            <a:pPr algn="l" defTabSz="609585" rtl="0"/>
            <a:r>
              <a:rPr lang="en-US" sz="1200">
                <a:solidFill>
                  <a:prstClr val="black"/>
                </a:solidFill>
                <a:ea typeface="Calibri" panose="020F0502020204030204" pitchFamily="34" charset="0"/>
              </a:rPr>
              <a:t>MKG-14-01-20-C </a:t>
            </a:r>
            <a:endParaRPr lang="en-US" sz="1200">
              <a:solidFill>
                <a:prstClr val="black"/>
              </a:solidFill>
            </a:endParaRPr>
          </a:p>
        </p:txBody>
      </p:sp>
    </p:spTree>
    <p:extLst>
      <p:ext uri="{BB962C8B-B14F-4D97-AF65-F5344CB8AC3E}">
        <p14:creationId xmlns:p14="http://schemas.microsoft.com/office/powerpoint/2010/main" val="141024106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502455" y="1536837"/>
            <a:ext cx="5963376" cy="666786"/>
          </a:xfrm>
        </p:spPr>
        <p:txBody>
          <a:bodyPr wrap="square">
            <a:spAutoFit/>
          </a:bodyPr>
          <a:lstStyle>
            <a:lvl1pPr algn="l">
              <a:defRPr b="1">
                <a:solidFill>
                  <a:srgbClr val="000000"/>
                </a:solidFill>
              </a:defRPr>
            </a:lvl1pPr>
          </a:lstStyle>
          <a:p>
            <a:r>
              <a:rPr lang="en-US"/>
              <a:t>Click to edit Master title style</a:t>
            </a:r>
          </a:p>
        </p:txBody>
      </p:sp>
      <p:sp>
        <p:nvSpPr>
          <p:cNvPr id="3" name="Subtitle 2"/>
          <p:cNvSpPr>
            <a:spLocks noGrp="1"/>
          </p:cNvSpPr>
          <p:nvPr>
            <p:ph type="subTitle" idx="1"/>
          </p:nvPr>
        </p:nvSpPr>
        <p:spPr>
          <a:xfrm>
            <a:off x="5502455" y="2240904"/>
            <a:ext cx="5963376" cy="502766"/>
          </a:xfrm>
        </p:spPr>
        <p:txBody>
          <a:bodyPr wrap="square">
            <a:spAutoFit/>
          </a:bodyPr>
          <a:lstStyle>
            <a:lvl1pPr marL="0" indent="0" algn="l">
              <a:buNone/>
              <a:defRPr sz="2667">
                <a:solidFill>
                  <a:srgbClr val="000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5" name="Picture 4" descr="side.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269844"/>
            <a:ext cx="5279725" cy="3359825"/>
          </a:xfrm>
          <a:prstGeom prst="rect">
            <a:avLst/>
          </a:prstGeom>
        </p:spPr>
      </p:pic>
      <p:pic>
        <p:nvPicPr>
          <p:cNvPr id="6" name="Picture 5" descr="log.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83143" y="5777383"/>
            <a:ext cx="1286904" cy="815999"/>
          </a:xfrm>
          <a:prstGeom prst="rect">
            <a:avLst/>
          </a:prstGeom>
        </p:spPr>
      </p:pic>
      <p:sp>
        <p:nvSpPr>
          <p:cNvPr id="9" name="Rectangle 8"/>
          <p:cNvSpPr/>
          <p:nvPr userDrawn="1"/>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0" name="TextBox 9"/>
          <p:cNvSpPr txBox="1"/>
          <p:nvPr userDrawn="1"/>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
        <p:nvSpPr>
          <p:cNvPr id="8" name="Rectangle 7"/>
          <p:cNvSpPr/>
          <p:nvPr userDrawn="1"/>
        </p:nvSpPr>
        <p:spPr>
          <a:xfrm>
            <a:off x="9181365" y="6332723"/>
            <a:ext cx="1262269" cy="276999"/>
          </a:xfrm>
          <a:prstGeom prst="rect">
            <a:avLst/>
          </a:prstGeom>
        </p:spPr>
        <p:txBody>
          <a:bodyPr wrap="none">
            <a:spAutoFit/>
          </a:bodyPr>
          <a:lstStyle/>
          <a:p>
            <a:pPr algn="l" defTabSz="609585" rtl="0"/>
            <a:r>
              <a:rPr lang="en-US" sz="1200">
                <a:solidFill>
                  <a:prstClr val="black"/>
                </a:solidFill>
                <a:ea typeface="Calibri" panose="020F0502020204030204" pitchFamily="34" charset="0"/>
              </a:rPr>
              <a:t>MKG-14-01-20-C </a:t>
            </a:r>
            <a:endParaRPr lang="en-US" sz="1200">
              <a:solidFill>
                <a:prstClr val="black"/>
              </a:solidFill>
            </a:endParaRPr>
          </a:p>
        </p:txBody>
      </p:sp>
    </p:spTree>
    <p:extLst>
      <p:ext uri="{BB962C8B-B14F-4D97-AF65-F5344CB8AC3E}">
        <p14:creationId xmlns:p14="http://schemas.microsoft.com/office/powerpoint/2010/main" val="1095691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6.xml"/><Relationship Id="rId13" Type="http://schemas.openxmlformats.org/officeDocument/2006/relationships/slideLayout" Target="../slideLayouts/slideLayout181.xml"/><Relationship Id="rId18" Type="http://schemas.openxmlformats.org/officeDocument/2006/relationships/slideLayout" Target="../slideLayouts/slideLayout186.xml"/><Relationship Id="rId3" Type="http://schemas.openxmlformats.org/officeDocument/2006/relationships/slideLayout" Target="../slideLayouts/slideLayout171.xml"/><Relationship Id="rId21" Type="http://schemas.openxmlformats.org/officeDocument/2006/relationships/image" Target="../media/image22.png"/><Relationship Id="rId7" Type="http://schemas.openxmlformats.org/officeDocument/2006/relationships/slideLayout" Target="../slideLayouts/slideLayout175.xml"/><Relationship Id="rId12" Type="http://schemas.openxmlformats.org/officeDocument/2006/relationships/slideLayout" Target="../slideLayouts/slideLayout180.xml"/><Relationship Id="rId17" Type="http://schemas.openxmlformats.org/officeDocument/2006/relationships/slideLayout" Target="../slideLayouts/slideLayout185.xml"/><Relationship Id="rId2" Type="http://schemas.openxmlformats.org/officeDocument/2006/relationships/slideLayout" Target="../slideLayouts/slideLayout170.xml"/><Relationship Id="rId16" Type="http://schemas.openxmlformats.org/officeDocument/2006/relationships/slideLayout" Target="../slideLayouts/slideLayout184.xml"/><Relationship Id="rId20" Type="http://schemas.openxmlformats.org/officeDocument/2006/relationships/theme" Target="../theme/theme10.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5" Type="http://schemas.openxmlformats.org/officeDocument/2006/relationships/slideLayout" Target="../slideLayouts/slideLayout173.xml"/><Relationship Id="rId15" Type="http://schemas.openxmlformats.org/officeDocument/2006/relationships/slideLayout" Target="../slideLayouts/slideLayout183.xml"/><Relationship Id="rId10" Type="http://schemas.openxmlformats.org/officeDocument/2006/relationships/slideLayout" Target="../slideLayouts/slideLayout178.xml"/><Relationship Id="rId19" Type="http://schemas.openxmlformats.org/officeDocument/2006/relationships/slideLayout" Target="../slideLayouts/slideLayout187.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slideLayout" Target="../slideLayouts/slideLayout182.xml"/><Relationship Id="rId22" Type="http://schemas.openxmlformats.org/officeDocument/2006/relationships/image" Target="../media/image12.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slideLayout" Target="../slideLayouts/slideLayout200.xml"/><Relationship Id="rId18" Type="http://schemas.openxmlformats.org/officeDocument/2006/relationships/slideLayout" Target="../slideLayouts/slideLayout205.xml"/><Relationship Id="rId3" Type="http://schemas.openxmlformats.org/officeDocument/2006/relationships/slideLayout" Target="../slideLayouts/slideLayout190.xml"/><Relationship Id="rId21" Type="http://schemas.openxmlformats.org/officeDocument/2006/relationships/image" Target="../media/image31.png"/><Relationship Id="rId7" Type="http://schemas.openxmlformats.org/officeDocument/2006/relationships/slideLayout" Target="../slideLayouts/slideLayout194.xml"/><Relationship Id="rId12" Type="http://schemas.openxmlformats.org/officeDocument/2006/relationships/slideLayout" Target="../slideLayouts/slideLayout199.xml"/><Relationship Id="rId17" Type="http://schemas.openxmlformats.org/officeDocument/2006/relationships/slideLayout" Target="../slideLayouts/slideLayout204.xml"/><Relationship Id="rId2" Type="http://schemas.openxmlformats.org/officeDocument/2006/relationships/slideLayout" Target="../slideLayouts/slideLayout189.xml"/><Relationship Id="rId16" Type="http://schemas.openxmlformats.org/officeDocument/2006/relationships/slideLayout" Target="../slideLayouts/slideLayout203.xml"/><Relationship Id="rId20" Type="http://schemas.openxmlformats.org/officeDocument/2006/relationships/image" Target="../media/image30.png"/><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5" Type="http://schemas.openxmlformats.org/officeDocument/2006/relationships/slideLayout" Target="../slideLayouts/slideLayout192.xml"/><Relationship Id="rId15" Type="http://schemas.openxmlformats.org/officeDocument/2006/relationships/slideLayout" Target="../slideLayouts/slideLayout202.xml"/><Relationship Id="rId10" Type="http://schemas.openxmlformats.org/officeDocument/2006/relationships/slideLayout" Target="../slideLayouts/slideLayout197.xml"/><Relationship Id="rId19" Type="http://schemas.openxmlformats.org/officeDocument/2006/relationships/theme" Target="../theme/theme11.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1.pn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image" Target="../media/image1.png"/><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theme" Target="../theme/theme3.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3" Type="http://schemas.openxmlformats.org/officeDocument/2006/relationships/slideLayout" Target="../slideLayouts/slideLayout60.xml"/><Relationship Id="rId21" Type="http://schemas.openxmlformats.org/officeDocument/2006/relationships/image" Target="../media/image1.png"/><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theme" Target="../theme/theme4.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3" Type="http://schemas.openxmlformats.org/officeDocument/2006/relationships/slideLayout" Target="../slideLayouts/slideLayout79.xml"/><Relationship Id="rId21" Type="http://schemas.openxmlformats.org/officeDocument/2006/relationships/image" Target="../media/image1.png"/><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theme" Target="../theme/theme5.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3" Type="http://schemas.openxmlformats.org/officeDocument/2006/relationships/slideLayout" Target="../slideLayouts/slideLayout98.xml"/><Relationship Id="rId21" Type="http://schemas.openxmlformats.org/officeDocument/2006/relationships/image" Target="../media/image1.png"/><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theme" Target="../theme/theme6.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3" Type="http://schemas.openxmlformats.org/officeDocument/2006/relationships/slideLayout" Target="../slideLayouts/slideLayout117.xml"/><Relationship Id="rId21" Type="http://schemas.openxmlformats.org/officeDocument/2006/relationships/image" Target="../media/image2.png"/><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image" Target="../media/image1.png"/><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10" Type="http://schemas.openxmlformats.org/officeDocument/2006/relationships/slideLayout" Target="../slideLayouts/slideLayout124.xml"/><Relationship Id="rId19" Type="http://schemas.openxmlformats.org/officeDocument/2006/relationships/theme" Target="../theme/theme7.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18" Type="http://schemas.openxmlformats.org/officeDocument/2006/relationships/theme" Target="../theme/theme8.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image" Target="../media/image14.png"/><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10" Type="http://schemas.openxmlformats.org/officeDocument/2006/relationships/slideLayout" Target="../slideLayouts/slideLayout142.xml"/><Relationship Id="rId19" Type="http://schemas.openxmlformats.org/officeDocument/2006/relationships/image" Target="../media/image13.png"/><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7.xml"/><Relationship Id="rId13" Type="http://schemas.openxmlformats.org/officeDocument/2006/relationships/slideLayout" Target="../slideLayouts/slideLayout162.xml"/><Relationship Id="rId18" Type="http://schemas.openxmlformats.org/officeDocument/2006/relationships/slideLayout" Target="../slideLayouts/slideLayout167.xml"/><Relationship Id="rId3" Type="http://schemas.openxmlformats.org/officeDocument/2006/relationships/slideLayout" Target="../slideLayouts/slideLayout152.xml"/><Relationship Id="rId21" Type="http://schemas.openxmlformats.org/officeDocument/2006/relationships/image" Target="../media/image1.png"/><Relationship Id="rId7" Type="http://schemas.openxmlformats.org/officeDocument/2006/relationships/slideLayout" Target="../slideLayouts/slideLayout156.xml"/><Relationship Id="rId12" Type="http://schemas.openxmlformats.org/officeDocument/2006/relationships/slideLayout" Target="../slideLayouts/slideLayout161.xml"/><Relationship Id="rId17" Type="http://schemas.openxmlformats.org/officeDocument/2006/relationships/slideLayout" Target="../slideLayouts/slideLayout166.xml"/><Relationship Id="rId2" Type="http://schemas.openxmlformats.org/officeDocument/2006/relationships/slideLayout" Target="../slideLayouts/slideLayout151.xml"/><Relationship Id="rId16" Type="http://schemas.openxmlformats.org/officeDocument/2006/relationships/slideLayout" Target="../slideLayouts/slideLayout165.xml"/><Relationship Id="rId20" Type="http://schemas.openxmlformats.org/officeDocument/2006/relationships/theme" Target="../theme/theme9.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5" Type="http://schemas.openxmlformats.org/officeDocument/2006/relationships/slideLayout" Target="../slideLayouts/slideLayout154.xml"/><Relationship Id="rId15" Type="http://schemas.openxmlformats.org/officeDocument/2006/relationships/slideLayout" Target="../slideLayouts/slideLayout164.xml"/><Relationship Id="rId10" Type="http://schemas.openxmlformats.org/officeDocument/2006/relationships/slideLayout" Target="../slideLayouts/slideLayout159.xml"/><Relationship Id="rId19" Type="http://schemas.openxmlformats.org/officeDocument/2006/relationships/slideLayout" Target="../slideLayouts/slideLayout168.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slideLayout" Target="../slideLayouts/slideLayout163.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rtl="0"/>
            <a:endParaRPr lang="en-US" sz="2400">
              <a:solidFill>
                <a:prstClr val="white"/>
              </a:solidFill>
            </a:endParaRPr>
          </a:p>
        </p:txBody>
      </p:sp>
      <p:sp>
        <p:nvSpPr>
          <p:cNvPr id="2" name="Title Placeholder 1"/>
          <p:cNvSpPr>
            <a:spLocks noGrp="1"/>
          </p:cNvSpPr>
          <p:nvPr>
            <p:ph type="title"/>
          </p:nvPr>
        </p:nvSpPr>
        <p:spPr>
          <a:xfrm>
            <a:off x="386161" y="54157"/>
            <a:ext cx="10150644" cy="666786"/>
          </a:xfrm>
          <a:prstGeom prst="rect">
            <a:avLst/>
          </a:prstGeom>
        </p:spPr>
        <p:txBody>
          <a:bodyPr vert="horz" lIns="91440" tIns="45720" rIns="91440" bIns="45720" rtlCol="0" anchor="ctr">
            <a:spAutoFit/>
          </a:bodyPr>
          <a:lstStyle/>
          <a:p>
            <a:r>
              <a:rPr lang="en-US"/>
              <a:t>Click to edit Master title style</a:t>
            </a:r>
          </a:p>
        </p:txBody>
      </p:sp>
      <p:sp>
        <p:nvSpPr>
          <p:cNvPr id="3" name="Text Placeholder 2"/>
          <p:cNvSpPr>
            <a:spLocks noGrp="1"/>
          </p:cNvSpPr>
          <p:nvPr>
            <p:ph type="body" idx="1"/>
          </p:nvPr>
        </p:nvSpPr>
        <p:spPr>
          <a:xfrm>
            <a:off x="386160" y="835887"/>
            <a:ext cx="10796400" cy="58004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circles.png"/>
          <p:cNvPicPr>
            <a:picLocks noChangeAspect="1"/>
          </p:cNvPicPr>
          <p:nvPr/>
        </p:nvPicPr>
        <p:blipFill rotWithShape="1">
          <a:blip r:embed="rId21" cstate="print">
            <a:extLst>
              <a:ext uri="{28A0092B-C50C-407E-A947-70E740481C1C}">
                <a14:useLocalDpi xmlns:a14="http://schemas.microsoft.com/office/drawing/2010/main"/>
              </a:ext>
            </a:extLst>
          </a:blip>
          <a:srcRect/>
          <a:stretch/>
        </p:blipFill>
        <p:spPr>
          <a:xfrm>
            <a:off x="10550759" y="6648"/>
            <a:ext cx="1167588" cy="741475"/>
          </a:xfrm>
          <a:prstGeom prst="rect">
            <a:avLst/>
          </a:prstGeom>
        </p:spPr>
      </p:pic>
      <p:pic>
        <p:nvPicPr>
          <p:cNvPr id="10" name="Picture 9" descr="log.png"/>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11" name="Rectangle 10"/>
          <p:cNvSpPr/>
          <p:nvPr/>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2" name="TextBox 11"/>
          <p:cNvSpPr txBox="1"/>
          <p:nvPr/>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
        <p:nvSpPr>
          <p:cNvPr id="13" name="Rectangle 12"/>
          <p:cNvSpPr/>
          <p:nvPr userDrawn="1"/>
        </p:nvSpPr>
        <p:spPr>
          <a:xfrm>
            <a:off x="9181364" y="6362385"/>
            <a:ext cx="1263872" cy="276999"/>
          </a:xfrm>
          <a:prstGeom prst="rect">
            <a:avLst/>
          </a:prstGeom>
        </p:spPr>
        <p:txBody>
          <a:bodyPr wrap="none">
            <a:spAutoFit/>
          </a:bodyPr>
          <a:lstStyle/>
          <a:p>
            <a:pPr algn="l" defTabSz="609585" rtl="0"/>
            <a:r>
              <a:rPr lang="en-US" sz="1200">
                <a:solidFill>
                  <a:prstClr val="black"/>
                </a:solidFill>
                <a:ea typeface="Calibri" panose="020F0502020204030204" pitchFamily="34" charset="0"/>
              </a:rPr>
              <a:t>MKG-14-01-20-B </a:t>
            </a:r>
            <a:endParaRPr lang="en-US" sz="1200">
              <a:solidFill>
                <a:prstClr val="black"/>
              </a:solidFill>
            </a:endParaRPr>
          </a:p>
        </p:txBody>
      </p:sp>
    </p:spTree>
    <p:extLst>
      <p:ext uri="{BB962C8B-B14F-4D97-AF65-F5344CB8AC3E}">
        <p14:creationId xmlns:p14="http://schemas.microsoft.com/office/powerpoint/2010/main" val="2627033357"/>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 id="2147483815" r:id="rId15"/>
    <p:sldLayoutId id="2147483816" r:id="rId16"/>
    <p:sldLayoutId id="2147483817" r:id="rId17"/>
    <p:sldLayoutId id="2147483828" r:id="rId18"/>
    <p:sldLayoutId id="2147483829" r:id="rId19"/>
  </p:sldLayoutIdLst>
  <p:txStyles>
    <p:titleStyle>
      <a:lvl1pPr algn="l" defTabSz="609585" rtl="0" eaLnBrk="1" latinLnBrk="0" hangingPunct="1">
        <a:spcBef>
          <a:spcPct val="0"/>
        </a:spcBef>
        <a:buNone/>
        <a:defRPr sz="3733" kern="1200">
          <a:solidFill>
            <a:schemeClr val="bg1"/>
          </a:solidFill>
          <a:latin typeface="+mj-lt"/>
          <a:ea typeface="+mj-ea"/>
          <a:cs typeface="+mj-cs"/>
        </a:defRPr>
      </a:lvl1pPr>
    </p:titleStyle>
    <p:bodyStyle>
      <a:lvl1pPr marL="273593" indent="-273593" algn="l" defTabSz="609585" rtl="0" eaLnBrk="1" latinLnBrk="0" hangingPunct="1">
        <a:spcBef>
          <a:spcPct val="20000"/>
        </a:spcBef>
        <a:buClr>
          <a:schemeClr val="tx2"/>
        </a:buClr>
        <a:buFont typeface="Arial"/>
        <a:buChar char="•"/>
        <a:defRPr sz="3200" kern="1200">
          <a:solidFill>
            <a:schemeClr val="tx1"/>
          </a:solidFill>
          <a:latin typeface="+mn-lt"/>
          <a:ea typeface="+mn-ea"/>
          <a:cs typeface="+mn-cs"/>
        </a:defRPr>
      </a:lvl1pPr>
      <a:lvl2pPr marL="883178" indent="-273593" algn="l" defTabSz="609585" rtl="0" eaLnBrk="1" latinLnBrk="0" hangingPunct="1">
        <a:spcBef>
          <a:spcPct val="20000"/>
        </a:spcBef>
        <a:buClr>
          <a:schemeClr val="tx2"/>
        </a:buClr>
        <a:buFont typeface="Arial"/>
        <a:buChar char="•"/>
        <a:defRPr sz="2667" kern="1200">
          <a:solidFill>
            <a:schemeClr val="tx1"/>
          </a:solidFill>
          <a:latin typeface="+mn-lt"/>
          <a:ea typeface="+mn-ea"/>
          <a:cs typeface="+mn-cs"/>
        </a:defRPr>
      </a:lvl2pPr>
      <a:lvl3pPr marL="1483163" indent="-263993" algn="l" defTabSz="609585" rtl="0" eaLnBrk="1" latinLnBrk="0" hangingPunct="1">
        <a:spcBef>
          <a:spcPct val="20000"/>
        </a:spcBef>
        <a:buClr>
          <a:schemeClr val="tx2"/>
        </a:buClr>
        <a:buFont typeface="Arial"/>
        <a:buChar char="•"/>
        <a:defRPr sz="2400" kern="1200">
          <a:solidFill>
            <a:schemeClr val="tx1"/>
          </a:solidFill>
          <a:latin typeface="+mn-lt"/>
          <a:ea typeface="+mn-ea"/>
          <a:cs typeface="+mn-cs"/>
        </a:defRPr>
      </a:lvl3pPr>
      <a:lvl4pPr marL="2188745" indent="-263993" algn="l" defTabSz="609585" rtl="0" eaLnBrk="1" latinLnBrk="0" hangingPunct="1">
        <a:spcBef>
          <a:spcPct val="20000"/>
        </a:spcBef>
        <a:buClr>
          <a:schemeClr val="tx2"/>
        </a:buClr>
        <a:buFont typeface="Arial"/>
        <a:buChar char="•"/>
        <a:defRPr sz="2133" kern="1200">
          <a:solidFill>
            <a:schemeClr val="tx1"/>
          </a:solidFill>
          <a:latin typeface="+mn-lt"/>
          <a:ea typeface="+mn-ea"/>
          <a:cs typeface="+mn-cs"/>
        </a:defRPr>
      </a:lvl4pPr>
      <a:lvl5pPr marL="2846329" indent="-263993" algn="l" defTabSz="609585" rtl="0" eaLnBrk="1" latinLnBrk="0" hangingPunct="1">
        <a:spcBef>
          <a:spcPct val="20000"/>
        </a:spcBef>
        <a:buClr>
          <a:schemeClr val="tx2"/>
        </a:buClr>
        <a:buFont typeface="Arial"/>
        <a:buChar char="•"/>
        <a:defRPr sz="2133"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797">
              <a:solidFill>
                <a:prstClr val="white"/>
              </a:solidFill>
            </a:endParaRPr>
          </a:p>
        </p:txBody>
      </p:sp>
      <p:sp>
        <p:nvSpPr>
          <p:cNvPr id="2" name="Title Placeholder 1"/>
          <p:cNvSpPr>
            <a:spLocks noGrp="1"/>
          </p:cNvSpPr>
          <p:nvPr>
            <p:ph type="title"/>
          </p:nvPr>
        </p:nvSpPr>
        <p:spPr>
          <a:xfrm>
            <a:off x="386161" y="54384"/>
            <a:ext cx="10150644" cy="666336"/>
          </a:xfrm>
          <a:prstGeom prst="rect">
            <a:avLst/>
          </a:prstGeom>
        </p:spPr>
        <p:txBody>
          <a:bodyPr vert="horz" lIns="91440" tIns="45720" rIns="91440" bIns="45720" rtlCol="0" anchor="ctr">
            <a:spAutoFit/>
          </a:bodyPr>
          <a:lstStyle/>
          <a:p>
            <a:r>
              <a:rPr lang="en-US"/>
              <a:t>Click to edit Master title style</a:t>
            </a:r>
          </a:p>
        </p:txBody>
      </p:sp>
      <p:sp>
        <p:nvSpPr>
          <p:cNvPr id="3" name="Text Placeholder 2"/>
          <p:cNvSpPr>
            <a:spLocks noGrp="1"/>
          </p:cNvSpPr>
          <p:nvPr>
            <p:ph type="body" idx="1"/>
          </p:nvPr>
        </p:nvSpPr>
        <p:spPr>
          <a:xfrm>
            <a:off x="386160" y="835887"/>
            <a:ext cx="10796400" cy="54409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circles.png"/>
          <p:cNvPicPr>
            <a:picLocks noChangeAspect="1"/>
          </p:cNvPicPr>
          <p:nvPr/>
        </p:nvPicPr>
        <p:blipFill rotWithShape="1">
          <a:blip r:embed="rId21" cstate="screen">
            <a:extLst>
              <a:ext uri="{28A0092B-C50C-407E-A947-70E740481C1C}">
                <a14:useLocalDpi xmlns:a14="http://schemas.microsoft.com/office/drawing/2010/main"/>
              </a:ext>
            </a:extLst>
          </a:blip>
          <a:srcRect/>
          <a:stretch/>
        </p:blipFill>
        <p:spPr>
          <a:xfrm>
            <a:off x="10550759" y="6648"/>
            <a:ext cx="1167588" cy="741475"/>
          </a:xfrm>
          <a:prstGeom prst="rect">
            <a:avLst/>
          </a:prstGeom>
        </p:spPr>
      </p:pic>
      <p:sp>
        <p:nvSpPr>
          <p:cNvPr id="11" name="Rectangle 10"/>
          <p:cNvSpPr/>
          <p:nvPr/>
        </p:nvSpPr>
        <p:spPr>
          <a:xfrm>
            <a:off x="386160" y="6420116"/>
            <a:ext cx="2624436" cy="256352"/>
          </a:xfrm>
          <a:prstGeom prst="rect">
            <a:avLst/>
          </a:prstGeom>
        </p:spPr>
        <p:txBody>
          <a:bodyPr wrap="none">
            <a:spAutoFit/>
          </a:bodyPr>
          <a:lstStyle/>
          <a:p>
            <a:r>
              <a:rPr lang="en-US" sz="1066">
                <a:solidFill>
                  <a:srgbClr val="808080"/>
                </a:solidFill>
              </a:rPr>
              <a:t>Internal, confidential – not for reproduction</a:t>
            </a:r>
          </a:p>
        </p:txBody>
      </p:sp>
      <p:sp>
        <p:nvSpPr>
          <p:cNvPr id="12" name="TextBox 11"/>
          <p:cNvSpPr txBox="1"/>
          <p:nvPr/>
        </p:nvSpPr>
        <p:spPr>
          <a:xfrm>
            <a:off x="5726320" y="6420116"/>
            <a:ext cx="739360" cy="256352"/>
          </a:xfrm>
          <a:prstGeom prst="rect">
            <a:avLst/>
          </a:prstGeom>
          <a:noFill/>
        </p:spPr>
        <p:txBody>
          <a:bodyPr wrap="square" rtlCol="0">
            <a:spAutoFit/>
          </a:bodyPr>
          <a:lstStyle/>
          <a:p>
            <a:pPr algn="ctr"/>
            <a:fld id="{A3CD2AB8-1784-7B47-AE14-7B84D4633DD6}" type="slidenum">
              <a:rPr lang="en-US" sz="1066" smtClean="0">
                <a:solidFill>
                  <a:srgbClr val="808080"/>
                </a:solidFill>
              </a:rPr>
              <a:pPr algn="ctr"/>
              <a:t>‹#›</a:t>
            </a:fld>
            <a:endParaRPr lang="en-US" sz="1066">
              <a:solidFill>
                <a:srgbClr val="808080"/>
              </a:solidFill>
            </a:endParaRPr>
          </a:p>
        </p:txBody>
      </p:sp>
      <p:pic>
        <p:nvPicPr>
          <p:cNvPr id="13" name="Picture 12" descr="log.png"/>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1013240" y="6094746"/>
            <a:ext cx="824197" cy="522605"/>
          </a:xfrm>
          <a:prstGeom prst="rect">
            <a:avLst/>
          </a:prstGeom>
        </p:spPr>
      </p:pic>
      <p:sp>
        <p:nvSpPr>
          <p:cNvPr id="10" name="Rectangle 9">
            <a:extLst>
              <a:ext uri="{FF2B5EF4-FFF2-40B4-BE49-F238E27FC236}">
                <a16:creationId xmlns:a16="http://schemas.microsoft.com/office/drawing/2014/main" id="{3C6F4D5B-F8DB-4B3F-9A35-9B4146A4AB1E}"/>
              </a:ext>
            </a:extLst>
          </p:cNvPr>
          <p:cNvSpPr/>
          <p:nvPr userDrawn="1"/>
        </p:nvSpPr>
        <p:spPr>
          <a:xfrm>
            <a:off x="9580061" y="6356048"/>
            <a:ext cx="1242648" cy="230832"/>
          </a:xfrm>
          <a:prstGeom prst="rect">
            <a:avLst/>
          </a:prstGeom>
        </p:spPr>
        <p:txBody>
          <a:bodyPr wrap="none">
            <a:spAutoFit/>
          </a:bodyPr>
          <a:lstStyle/>
          <a:p>
            <a:r>
              <a:rPr lang="en-US" sz="900">
                <a:effectLst/>
                <a:latin typeface="Calibri" panose="020F0502020204030204" pitchFamily="34" charset="0"/>
                <a:ea typeface="Calibri" panose="020F0502020204030204" pitchFamily="34" charset="0"/>
              </a:rPr>
              <a:t>MKG -14-01-29, Rev. A</a:t>
            </a:r>
            <a:endParaRPr lang="en-US" sz="900"/>
          </a:p>
        </p:txBody>
      </p:sp>
    </p:spTree>
    <p:extLst>
      <p:ext uri="{BB962C8B-B14F-4D97-AF65-F5344CB8AC3E}">
        <p14:creationId xmlns:p14="http://schemas.microsoft.com/office/powerpoint/2010/main" val="2011869009"/>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 id="2147483878" r:id="rId16"/>
    <p:sldLayoutId id="2147483879" r:id="rId17"/>
    <p:sldLayoutId id="2147483880" r:id="rId18"/>
    <p:sldLayoutId id="2147483679" r:id="rId19"/>
  </p:sldLayoutIdLst>
  <p:txStyles>
    <p:titleStyle>
      <a:lvl1pPr algn="l" defTabSz="608990" rtl="0" eaLnBrk="1" latinLnBrk="0" hangingPunct="1">
        <a:spcBef>
          <a:spcPct val="0"/>
        </a:spcBef>
        <a:buNone/>
        <a:defRPr sz="3730" kern="1200">
          <a:solidFill>
            <a:schemeClr val="bg1"/>
          </a:solidFill>
          <a:latin typeface="+mj-lt"/>
          <a:ea typeface="+mj-ea"/>
          <a:cs typeface="+mj-cs"/>
        </a:defRPr>
      </a:lvl1pPr>
    </p:titleStyle>
    <p:bodyStyle>
      <a:lvl1pPr marL="273326" indent="-273326" algn="l" defTabSz="608990" rtl="0" eaLnBrk="1" latinLnBrk="0" hangingPunct="1">
        <a:spcBef>
          <a:spcPct val="20000"/>
        </a:spcBef>
        <a:buClr>
          <a:schemeClr val="tx2"/>
        </a:buClr>
        <a:buFont typeface="Arial"/>
        <a:buChar char="•"/>
        <a:defRPr sz="3197" kern="1200">
          <a:solidFill>
            <a:schemeClr val="tx1"/>
          </a:solidFill>
          <a:latin typeface="+mn-lt"/>
          <a:ea typeface="+mn-ea"/>
          <a:cs typeface="+mn-cs"/>
        </a:defRPr>
      </a:lvl1pPr>
      <a:lvl2pPr marL="882317" indent="-273326" algn="l" defTabSz="608990" rtl="0" eaLnBrk="1" latinLnBrk="0" hangingPunct="1">
        <a:spcBef>
          <a:spcPct val="20000"/>
        </a:spcBef>
        <a:buClr>
          <a:schemeClr val="tx2"/>
        </a:buClr>
        <a:buFont typeface="Arial"/>
        <a:buChar char="•"/>
        <a:defRPr sz="2664" kern="1200">
          <a:solidFill>
            <a:schemeClr val="tx1"/>
          </a:solidFill>
          <a:latin typeface="+mn-lt"/>
          <a:ea typeface="+mn-ea"/>
          <a:cs typeface="+mn-cs"/>
        </a:defRPr>
      </a:lvl2pPr>
      <a:lvl3pPr marL="1481717" indent="-263736" algn="l" defTabSz="608990" rtl="0" eaLnBrk="1" latinLnBrk="0" hangingPunct="1">
        <a:spcBef>
          <a:spcPct val="20000"/>
        </a:spcBef>
        <a:buClr>
          <a:schemeClr val="tx2"/>
        </a:buClr>
        <a:buFont typeface="Arial"/>
        <a:buChar char="•"/>
        <a:defRPr sz="2398" kern="1200">
          <a:solidFill>
            <a:schemeClr val="tx1"/>
          </a:solidFill>
          <a:latin typeface="+mn-lt"/>
          <a:ea typeface="+mn-ea"/>
          <a:cs typeface="+mn-cs"/>
        </a:defRPr>
      </a:lvl3pPr>
      <a:lvl4pPr marL="2186611" indent="-263736" algn="l" defTabSz="608990" rtl="0" eaLnBrk="1" latinLnBrk="0" hangingPunct="1">
        <a:spcBef>
          <a:spcPct val="20000"/>
        </a:spcBef>
        <a:buClr>
          <a:schemeClr val="tx2"/>
        </a:buClr>
        <a:buFont typeface="Arial"/>
        <a:buChar char="•"/>
        <a:defRPr sz="2131" kern="1200">
          <a:solidFill>
            <a:schemeClr val="tx1"/>
          </a:solidFill>
          <a:latin typeface="+mn-lt"/>
          <a:ea typeface="+mn-ea"/>
          <a:cs typeface="+mn-cs"/>
        </a:defRPr>
      </a:lvl4pPr>
      <a:lvl5pPr marL="2843554" indent="-263736" algn="l" defTabSz="608990" rtl="0" eaLnBrk="1" latinLnBrk="0" hangingPunct="1">
        <a:spcBef>
          <a:spcPct val="20000"/>
        </a:spcBef>
        <a:buClr>
          <a:schemeClr val="tx2"/>
        </a:buClr>
        <a:buFont typeface="Arial"/>
        <a:buChar char="•"/>
        <a:defRPr sz="2131" kern="1200">
          <a:solidFill>
            <a:schemeClr val="tx1"/>
          </a:solidFill>
          <a:latin typeface="+mn-lt"/>
          <a:ea typeface="+mn-ea"/>
          <a:cs typeface="+mn-cs"/>
        </a:defRPr>
      </a:lvl5pPr>
      <a:lvl6pPr marL="3349447" indent="-304495" algn="l" defTabSz="608990" rtl="0" eaLnBrk="1" latinLnBrk="0" hangingPunct="1">
        <a:spcBef>
          <a:spcPct val="20000"/>
        </a:spcBef>
        <a:buFont typeface="Arial"/>
        <a:buChar char="•"/>
        <a:defRPr sz="2664" kern="1200">
          <a:solidFill>
            <a:schemeClr val="tx1"/>
          </a:solidFill>
          <a:latin typeface="+mn-lt"/>
          <a:ea typeface="+mn-ea"/>
          <a:cs typeface="+mn-cs"/>
        </a:defRPr>
      </a:lvl6pPr>
      <a:lvl7pPr marL="3958438" indent="-304495" algn="l" defTabSz="608990" rtl="0" eaLnBrk="1" latinLnBrk="0" hangingPunct="1">
        <a:spcBef>
          <a:spcPct val="20000"/>
        </a:spcBef>
        <a:buFont typeface="Arial"/>
        <a:buChar char="•"/>
        <a:defRPr sz="2664" kern="1200">
          <a:solidFill>
            <a:schemeClr val="tx1"/>
          </a:solidFill>
          <a:latin typeface="+mn-lt"/>
          <a:ea typeface="+mn-ea"/>
          <a:cs typeface="+mn-cs"/>
        </a:defRPr>
      </a:lvl7pPr>
      <a:lvl8pPr marL="4567428" indent="-304495" algn="l" defTabSz="608990" rtl="0" eaLnBrk="1" latinLnBrk="0" hangingPunct="1">
        <a:spcBef>
          <a:spcPct val="20000"/>
        </a:spcBef>
        <a:buFont typeface="Arial"/>
        <a:buChar char="•"/>
        <a:defRPr sz="2664" kern="1200">
          <a:solidFill>
            <a:schemeClr val="tx1"/>
          </a:solidFill>
          <a:latin typeface="+mn-lt"/>
          <a:ea typeface="+mn-ea"/>
          <a:cs typeface="+mn-cs"/>
        </a:defRPr>
      </a:lvl8pPr>
      <a:lvl9pPr marL="5176418" indent="-304495" algn="l" defTabSz="608990" rtl="0" eaLnBrk="1" latinLnBrk="0" hangingPunct="1">
        <a:spcBef>
          <a:spcPct val="20000"/>
        </a:spcBef>
        <a:buFont typeface="Arial"/>
        <a:buChar char="•"/>
        <a:defRPr sz="2664" kern="1200">
          <a:solidFill>
            <a:schemeClr val="tx1"/>
          </a:solidFill>
          <a:latin typeface="+mn-lt"/>
          <a:ea typeface="+mn-ea"/>
          <a:cs typeface="+mn-cs"/>
        </a:defRPr>
      </a:lvl9pPr>
    </p:bodyStyle>
    <p:otherStyle>
      <a:defPPr>
        <a:defRPr lang="en-US"/>
      </a:defPPr>
      <a:lvl1pPr marL="0" algn="l" defTabSz="608990" rtl="0" eaLnBrk="1" latinLnBrk="0" hangingPunct="1">
        <a:defRPr sz="2398" kern="1200">
          <a:solidFill>
            <a:schemeClr val="tx1"/>
          </a:solidFill>
          <a:latin typeface="+mn-lt"/>
          <a:ea typeface="+mn-ea"/>
          <a:cs typeface="+mn-cs"/>
        </a:defRPr>
      </a:lvl1pPr>
      <a:lvl2pPr marL="608990" algn="l" defTabSz="608990" rtl="0" eaLnBrk="1" latinLnBrk="0" hangingPunct="1">
        <a:defRPr sz="2398" kern="1200">
          <a:solidFill>
            <a:schemeClr val="tx1"/>
          </a:solidFill>
          <a:latin typeface="+mn-lt"/>
          <a:ea typeface="+mn-ea"/>
          <a:cs typeface="+mn-cs"/>
        </a:defRPr>
      </a:lvl2pPr>
      <a:lvl3pPr marL="1217981" algn="l" defTabSz="608990" rtl="0" eaLnBrk="1" latinLnBrk="0" hangingPunct="1">
        <a:defRPr sz="2398" kern="1200">
          <a:solidFill>
            <a:schemeClr val="tx1"/>
          </a:solidFill>
          <a:latin typeface="+mn-lt"/>
          <a:ea typeface="+mn-ea"/>
          <a:cs typeface="+mn-cs"/>
        </a:defRPr>
      </a:lvl3pPr>
      <a:lvl4pPr marL="1826971" algn="l" defTabSz="608990" rtl="0" eaLnBrk="1" latinLnBrk="0" hangingPunct="1">
        <a:defRPr sz="2398" kern="1200">
          <a:solidFill>
            <a:schemeClr val="tx1"/>
          </a:solidFill>
          <a:latin typeface="+mn-lt"/>
          <a:ea typeface="+mn-ea"/>
          <a:cs typeface="+mn-cs"/>
        </a:defRPr>
      </a:lvl4pPr>
      <a:lvl5pPr marL="2435962" algn="l" defTabSz="608990" rtl="0" eaLnBrk="1" latinLnBrk="0" hangingPunct="1">
        <a:defRPr sz="2398" kern="1200">
          <a:solidFill>
            <a:schemeClr val="tx1"/>
          </a:solidFill>
          <a:latin typeface="+mn-lt"/>
          <a:ea typeface="+mn-ea"/>
          <a:cs typeface="+mn-cs"/>
        </a:defRPr>
      </a:lvl5pPr>
      <a:lvl6pPr marL="3044952" algn="l" defTabSz="608990" rtl="0" eaLnBrk="1" latinLnBrk="0" hangingPunct="1">
        <a:defRPr sz="2398" kern="1200">
          <a:solidFill>
            <a:schemeClr val="tx1"/>
          </a:solidFill>
          <a:latin typeface="+mn-lt"/>
          <a:ea typeface="+mn-ea"/>
          <a:cs typeface="+mn-cs"/>
        </a:defRPr>
      </a:lvl6pPr>
      <a:lvl7pPr marL="3653942" algn="l" defTabSz="608990" rtl="0" eaLnBrk="1" latinLnBrk="0" hangingPunct="1">
        <a:defRPr sz="2398" kern="1200">
          <a:solidFill>
            <a:schemeClr val="tx1"/>
          </a:solidFill>
          <a:latin typeface="+mn-lt"/>
          <a:ea typeface="+mn-ea"/>
          <a:cs typeface="+mn-cs"/>
        </a:defRPr>
      </a:lvl7pPr>
      <a:lvl8pPr marL="4262933" algn="l" defTabSz="608990" rtl="0" eaLnBrk="1" latinLnBrk="0" hangingPunct="1">
        <a:defRPr sz="2398" kern="1200">
          <a:solidFill>
            <a:schemeClr val="tx1"/>
          </a:solidFill>
          <a:latin typeface="+mn-lt"/>
          <a:ea typeface="+mn-ea"/>
          <a:cs typeface="+mn-cs"/>
        </a:defRPr>
      </a:lvl8pPr>
      <a:lvl9pPr marL="4871923" algn="l" defTabSz="608990" rtl="0" eaLnBrk="1" latinLnBrk="0" hangingPunct="1">
        <a:defRPr sz="2398"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Placeholder 1"/>
          <p:cNvSpPr>
            <a:spLocks noGrp="1"/>
          </p:cNvSpPr>
          <p:nvPr>
            <p:ph type="title"/>
          </p:nvPr>
        </p:nvSpPr>
        <p:spPr>
          <a:xfrm>
            <a:off x="386161" y="54157"/>
            <a:ext cx="10150644" cy="666786"/>
          </a:xfrm>
          <a:prstGeom prst="rect">
            <a:avLst/>
          </a:prstGeom>
        </p:spPr>
        <p:txBody>
          <a:bodyPr vert="horz" lIns="91440" tIns="45720" rIns="91440" bIns="45720" rtlCol="0" anchor="ctr">
            <a:spAutoFit/>
          </a:bodyPr>
          <a:lstStyle/>
          <a:p>
            <a:r>
              <a:rPr lang="en-US"/>
              <a:t>Click to edit Master title style</a:t>
            </a:r>
          </a:p>
        </p:txBody>
      </p:sp>
      <p:sp>
        <p:nvSpPr>
          <p:cNvPr id="3" name="Text Placeholder 2"/>
          <p:cNvSpPr>
            <a:spLocks noGrp="1"/>
          </p:cNvSpPr>
          <p:nvPr>
            <p:ph type="body" idx="1"/>
          </p:nvPr>
        </p:nvSpPr>
        <p:spPr>
          <a:xfrm>
            <a:off x="386160" y="835887"/>
            <a:ext cx="10796400" cy="580047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circles.png"/>
          <p:cNvPicPr>
            <a:picLocks noChangeAspect="1"/>
          </p:cNvPicPr>
          <p:nvPr/>
        </p:nvPicPr>
        <p:blipFill rotWithShape="1">
          <a:blip r:embed="rId20" cstate="screen">
            <a:extLst>
              <a:ext uri="{28A0092B-C50C-407E-A947-70E740481C1C}">
                <a14:useLocalDpi xmlns:a14="http://schemas.microsoft.com/office/drawing/2010/main"/>
              </a:ext>
            </a:extLst>
          </a:blip>
          <a:srcRect/>
          <a:stretch/>
        </p:blipFill>
        <p:spPr>
          <a:xfrm>
            <a:off x="10550759" y="6648"/>
            <a:ext cx="1167588" cy="741475"/>
          </a:xfrm>
          <a:prstGeom prst="rect">
            <a:avLst/>
          </a:prstGeom>
        </p:spPr>
      </p:pic>
      <p:pic>
        <p:nvPicPr>
          <p:cNvPr id="10" name="Picture 9" descr="log.png"/>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11" name="Rectangle 10"/>
          <p:cNvSpPr/>
          <p:nvPr/>
        </p:nvSpPr>
        <p:spPr>
          <a:xfrm>
            <a:off x="386160" y="6416698"/>
            <a:ext cx="2627642" cy="256545"/>
          </a:xfrm>
          <a:prstGeom prst="rect">
            <a:avLst/>
          </a:prstGeom>
        </p:spPr>
        <p:txBody>
          <a:bodyPr wrap="none">
            <a:spAutoFit/>
          </a:bodyPr>
          <a:lstStyle/>
          <a:p>
            <a:r>
              <a:rPr lang="en-US" sz="1067">
                <a:solidFill>
                  <a:schemeClr val="bg2"/>
                </a:solidFill>
              </a:rPr>
              <a:t>Internal, confidential – not for reproduction</a:t>
            </a:r>
          </a:p>
        </p:txBody>
      </p:sp>
      <p:sp>
        <p:nvSpPr>
          <p:cNvPr id="12" name="TextBox 11"/>
          <p:cNvSpPr txBox="1"/>
          <p:nvPr/>
        </p:nvSpPr>
        <p:spPr>
          <a:xfrm>
            <a:off x="5726320" y="6370396"/>
            <a:ext cx="739360" cy="338554"/>
          </a:xfrm>
          <a:prstGeom prst="rect">
            <a:avLst/>
          </a:prstGeom>
          <a:noFill/>
        </p:spPr>
        <p:txBody>
          <a:bodyPr wrap="square" rtlCol="0">
            <a:spAutoFit/>
          </a:bodyPr>
          <a:lstStyle/>
          <a:p>
            <a:pPr algn="ctr"/>
            <a:fld id="{A3CD2AB8-1784-7B47-AE14-7B84D4633DD6}" type="slidenum">
              <a:rPr lang="en-US" sz="1600" smtClean="0">
                <a:solidFill>
                  <a:srgbClr val="808080"/>
                </a:solidFill>
              </a:rPr>
              <a:pPr algn="ctr"/>
              <a:t>‹#›</a:t>
            </a:fld>
            <a:endParaRPr lang="en-US" sz="1600">
              <a:solidFill>
                <a:srgbClr val="808080"/>
              </a:solidFill>
            </a:endParaRPr>
          </a:p>
        </p:txBody>
      </p:sp>
    </p:spTree>
    <p:extLst>
      <p:ext uri="{BB962C8B-B14F-4D97-AF65-F5344CB8AC3E}">
        <p14:creationId xmlns:p14="http://schemas.microsoft.com/office/powerpoint/2010/main" val="1670721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609585" rtl="0" eaLnBrk="1" latinLnBrk="0" hangingPunct="1">
        <a:spcBef>
          <a:spcPct val="0"/>
        </a:spcBef>
        <a:buNone/>
        <a:defRPr sz="3733" kern="1200">
          <a:solidFill>
            <a:schemeClr val="bg1"/>
          </a:solidFill>
          <a:latin typeface="+mj-lt"/>
          <a:ea typeface="+mj-ea"/>
          <a:cs typeface="+mj-cs"/>
        </a:defRPr>
      </a:lvl1pPr>
    </p:titleStyle>
    <p:bodyStyle>
      <a:lvl1pPr marL="273593" indent="-273593" algn="l" defTabSz="609585" rtl="0" eaLnBrk="1" latinLnBrk="0" hangingPunct="1">
        <a:spcBef>
          <a:spcPct val="20000"/>
        </a:spcBef>
        <a:buClr>
          <a:schemeClr val="tx2"/>
        </a:buClr>
        <a:buFont typeface="Arial"/>
        <a:buChar char="•"/>
        <a:defRPr sz="3200" kern="1200">
          <a:solidFill>
            <a:schemeClr val="tx1"/>
          </a:solidFill>
          <a:latin typeface="+mn-lt"/>
          <a:ea typeface="+mn-ea"/>
          <a:cs typeface="+mn-cs"/>
        </a:defRPr>
      </a:lvl1pPr>
      <a:lvl2pPr marL="883178" indent="-273593" algn="l" defTabSz="609585" rtl="0" eaLnBrk="1" latinLnBrk="0" hangingPunct="1">
        <a:spcBef>
          <a:spcPct val="20000"/>
        </a:spcBef>
        <a:buClr>
          <a:schemeClr val="tx2"/>
        </a:buClr>
        <a:buFont typeface="Arial"/>
        <a:buChar char="•"/>
        <a:defRPr sz="2667" kern="1200">
          <a:solidFill>
            <a:schemeClr val="tx1"/>
          </a:solidFill>
          <a:latin typeface="+mn-lt"/>
          <a:ea typeface="+mn-ea"/>
          <a:cs typeface="+mn-cs"/>
        </a:defRPr>
      </a:lvl2pPr>
      <a:lvl3pPr marL="1483163" indent="-263993" algn="l" defTabSz="609585" rtl="0" eaLnBrk="1" latinLnBrk="0" hangingPunct="1">
        <a:spcBef>
          <a:spcPct val="20000"/>
        </a:spcBef>
        <a:buClr>
          <a:schemeClr val="tx2"/>
        </a:buClr>
        <a:buFont typeface="Arial"/>
        <a:buChar char="•"/>
        <a:defRPr sz="2400" kern="1200">
          <a:solidFill>
            <a:schemeClr val="tx1"/>
          </a:solidFill>
          <a:latin typeface="+mn-lt"/>
          <a:ea typeface="+mn-ea"/>
          <a:cs typeface="+mn-cs"/>
        </a:defRPr>
      </a:lvl3pPr>
      <a:lvl4pPr marL="2188745" indent="-263993" algn="l" defTabSz="609585" rtl="0" eaLnBrk="1" latinLnBrk="0" hangingPunct="1">
        <a:spcBef>
          <a:spcPct val="20000"/>
        </a:spcBef>
        <a:buClr>
          <a:schemeClr val="tx2"/>
        </a:buClr>
        <a:buFont typeface="Arial"/>
        <a:buChar char="•"/>
        <a:defRPr sz="2133" kern="1200">
          <a:solidFill>
            <a:schemeClr val="tx1"/>
          </a:solidFill>
          <a:latin typeface="+mn-lt"/>
          <a:ea typeface="+mn-ea"/>
          <a:cs typeface="+mn-cs"/>
        </a:defRPr>
      </a:lvl4pPr>
      <a:lvl5pPr marL="2846329" indent="-263993" algn="l" defTabSz="609585" rtl="0" eaLnBrk="1" latinLnBrk="0" hangingPunct="1">
        <a:spcBef>
          <a:spcPct val="20000"/>
        </a:spcBef>
        <a:buClr>
          <a:schemeClr val="tx2"/>
        </a:buClr>
        <a:buFont typeface="Arial"/>
        <a:buChar char="•"/>
        <a:defRPr sz="2133"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rtl="0"/>
            <a:endParaRPr lang="en-US" sz="2400">
              <a:solidFill>
                <a:prstClr val="white"/>
              </a:solidFill>
            </a:endParaRPr>
          </a:p>
        </p:txBody>
      </p:sp>
      <p:sp>
        <p:nvSpPr>
          <p:cNvPr id="2" name="Title Placeholder 1"/>
          <p:cNvSpPr>
            <a:spLocks noGrp="1"/>
          </p:cNvSpPr>
          <p:nvPr>
            <p:ph type="title"/>
          </p:nvPr>
        </p:nvSpPr>
        <p:spPr>
          <a:xfrm>
            <a:off x="386161" y="54157"/>
            <a:ext cx="10150644" cy="666786"/>
          </a:xfrm>
          <a:prstGeom prst="rect">
            <a:avLst/>
          </a:prstGeom>
        </p:spPr>
        <p:txBody>
          <a:bodyPr vert="horz" lIns="91440" tIns="45720" rIns="91440" bIns="45720" rtlCol="0" anchor="ctr">
            <a:spAutoFit/>
          </a:bodyPr>
          <a:lstStyle/>
          <a:p>
            <a:r>
              <a:rPr lang="en-US"/>
              <a:t>Click to edit Master title style</a:t>
            </a:r>
          </a:p>
        </p:txBody>
      </p:sp>
      <p:sp>
        <p:nvSpPr>
          <p:cNvPr id="3" name="Text Placeholder 2"/>
          <p:cNvSpPr>
            <a:spLocks noGrp="1"/>
          </p:cNvSpPr>
          <p:nvPr>
            <p:ph type="body" idx="1"/>
          </p:nvPr>
        </p:nvSpPr>
        <p:spPr>
          <a:xfrm>
            <a:off x="386160" y="835887"/>
            <a:ext cx="10796400" cy="58004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circles.png"/>
          <p:cNvPicPr>
            <a:picLocks noChangeAspect="1"/>
          </p:cNvPicPr>
          <p:nvPr/>
        </p:nvPicPr>
        <p:blipFill rotWithShape="1">
          <a:blip r:embed="rId21" cstate="print">
            <a:extLst>
              <a:ext uri="{28A0092B-C50C-407E-A947-70E740481C1C}">
                <a14:useLocalDpi xmlns:a14="http://schemas.microsoft.com/office/drawing/2010/main"/>
              </a:ext>
            </a:extLst>
          </a:blip>
          <a:srcRect/>
          <a:stretch/>
        </p:blipFill>
        <p:spPr>
          <a:xfrm>
            <a:off x="10550759" y="6648"/>
            <a:ext cx="1167588" cy="741475"/>
          </a:xfrm>
          <a:prstGeom prst="rect">
            <a:avLst/>
          </a:prstGeom>
        </p:spPr>
      </p:pic>
      <p:pic>
        <p:nvPicPr>
          <p:cNvPr id="10" name="Picture 9" descr="log.png"/>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11" name="Rectangle 10"/>
          <p:cNvSpPr/>
          <p:nvPr/>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2" name="TextBox 11"/>
          <p:cNvSpPr txBox="1"/>
          <p:nvPr/>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4056968515"/>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Lst>
  <p:txStyles>
    <p:titleStyle>
      <a:lvl1pPr algn="l" defTabSz="609585" rtl="0" eaLnBrk="1" latinLnBrk="0" hangingPunct="1">
        <a:spcBef>
          <a:spcPct val="0"/>
        </a:spcBef>
        <a:buNone/>
        <a:defRPr sz="3733" kern="1200">
          <a:solidFill>
            <a:schemeClr val="bg1"/>
          </a:solidFill>
          <a:latin typeface="+mj-lt"/>
          <a:ea typeface="+mj-ea"/>
          <a:cs typeface="+mj-cs"/>
        </a:defRPr>
      </a:lvl1pPr>
    </p:titleStyle>
    <p:bodyStyle>
      <a:lvl1pPr marL="273593" indent="-273593" algn="l" defTabSz="609585" rtl="0" eaLnBrk="1" latinLnBrk="0" hangingPunct="1">
        <a:spcBef>
          <a:spcPct val="20000"/>
        </a:spcBef>
        <a:buClr>
          <a:schemeClr val="tx2"/>
        </a:buClr>
        <a:buFont typeface="Arial"/>
        <a:buChar char="•"/>
        <a:defRPr sz="3200" kern="1200">
          <a:solidFill>
            <a:schemeClr val="tx1"/>
          </a:solidFill>
          <a:latin typeface="+mn-lt"/>
          <a:ea typeface="+mn-ea"/>
          <a:cs typeface="+mn-cs"/>
        </a:defRPr>
      </a:lvl1pPr>
      <a:lvl2pPr marL="883178" indent="-273593" algn="l" defTabSz="609585" rtl="0" eaLnBrk="1" latinLnBrk="0" hangingPunct="1">
        <a:spcBef>
          <a:spcPct val="20000"/>
        </a:spcBef>
        <a:buClr>
          <a:schemeClr val="tx2"/>
        </a:buClr>
        <a:buFont typeface="Arial"/>
        <a:buChar char="•"/>
        <a:defRPr sz="2667" kern="1200">
          <a:solidFill>
            <a:schemeClr val="tx1"/>
          </a:solidFill>
          <a:latin typeface="+mn-lt"/>
          <a:ea typeface="+mn-ea"/>
          <a:cs typeface="+mn-cs"/>
        </a:defRPr>
      </a:lvl2pPr>
      <a:lvl3pPr marL="1483163" indent="-263993" algn="l" defTabSz="609585" rtl="0" eaLnBrk="1" latinLnBrk="0" hangingPunct="1">
        <a:spcBef>
          <a:spcPct val="20000"/>
        </a:spcBef>
        <a:buClr>
          <a:schemeClr val="tx2"/>
        </a:buClr>
        <a:buFont typeface="Arial"/>
        <a:buChar char="•"/>
        <a:defRPr sz="2400" kern="1200">
          <a:solidFill>
            <a:schemeClr val="tx1"/>
          </a:solidFill>
          <a:latin typeface="+mn-lt"/>
          <a:ea typeface="+mn-ea"/>
          <a:cs typeface="+mn-cs"/>
        </a:defRPr>
      </a:lvl3pPr>
      <a:lvl4pPr marL="2188745" indent="-263993" algn="l" defTabSz="609585" rtl="0" eaLnBrk="1" latinLnBrk="0" hangingPunct="1">
        <a:spcBef>
          <a:spcPct val="20000"/>
        </a:spcBef>
        <a:buClr>
          <a:schemeClr val="tx2"/>
        </a:buClr>
        <a:buFont typeface="Arial"/>
        <a:buChar char="•"/>
        <a:defRPr sz="2133" kern="1200">
          <a:solidFill>
            <a:schemeClr val="tx1"/>
          </a:solidFill>
          <a:latin typeface="+mn-lt"/>
          <a:ea typeface="+mn-ea"/>
          <a:cs typeface="+mn-cs"/>
        </a:defRPr>
      </a:lvl4pPr>
      <a:lvl5pPr marL="2846329" indent="-263993" algn="l" defTabSz="609585" rtl="0" eaLnBrk="1" latinLnBrk="0" hangingPunct="1">
        <a:spcBef>
          <a:spcPct val="20000"/>
        </a:spcBef>
        <a:buClr>
          <a:schemeClr val="tx2"/>
        </a:buClr>
        <a:buFont typeface="Arial"/>
        <a:buChar char="•"/>
        <a:defRPr sz="2133"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rtl="0"/>
            <a:endParaRPr lang="en-US" sz="2400">
              <a:solidFill>
                <a:prstClr val="white"/>
              </a:solidFill>
            </a:endParaRPr>
          </a:p>
        </p:txBody>
      </p:sp>
      <p:sp>
        <p:nvSpPr>
          <p:cNvPr id="2" name="Title Placeholder 1"/>
          <p:cNvSpPr>
            <a:spLocks noGrp="1"/>
          </p:cNvSpPr>
          <p:nvPr>
            <p:ph type="title"/>
          </p:nvPr>
        </p:nvSpPr>
        <p:spPr>
          <a:xfrm>
            <a:off x="386161" y="54157"/>
            <a:ext cx="10150644" cy="666786"/>
          </a:xfrm>
          <a:prstGeom prst="rect">
            <a:avLst/>
          </a:prstGeom>
        </p:spPr>
        <p:txBody>
          <a:bodyPr vert="horz" lIns="91440" tIns="45720" rIns="91440" bIns="45720" rtlCol="0" anchor="ctr">
            <a:spAutoFit/>
          </a:bodyPr>
          <a:lstStyle/>
          <a:p>
            <a:r>
              <a:rPr lang="en-US"/>
              <a:t>Click to edit Master title style</a:t>
            </a:r>
          </a:p>
        </p:txBody>
      </p:sp>
      <p:sp>
        <p:nvSpPr>
          <p:cNvPr id="3" name="Text Placeholder 2"/>
          <p:cNvSpPr>
            <a:spLocks noGrp="1"/>
          </p:cNvSpPr>
          <p:nvPr>
            <p:ph type="body" idx="1"/>
          </p:nvPr>
        </p:nvSpPr>
        <p:spPr>
          <a:xfrm>
            <a:off x="386160" y="835887"/>
            <a:ext cx="10796400" cy="58004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circles.png"/>
          <p:cNvPicPr>
            <a:picLocks noChangeAspect="1"/>
          </p:cNvPicPr>
          <p:nvPr/>
        </p:nvPicPr>
        <p:blipFill rotWithShape="1">
          <a:blip r:embed="rId21" cstate="print">
            <a:extLst>
              <a:ext uri="{28A0092B-C50C-407E-A947-70E740481C1C}">
                <a14:useLocalDpi xmlns:a14="http://schemas.microsoft.com/office/drawing/2010/main"/>
              </a:ext>
            </a:extLst>
          </a:blip>
          <a:srcRect/>
          <a:stretch/>
        </p:blipFill>
        <p:spPr>
          <a:xfrm>
            <a:off x="10550759" y="6648"/>
            <a:ext cx="1167588" cy="741475"/>
          </a:xfrm>
          <a:prstGeom prst="rect">
            <a:avLst/>
          </a:prstGeom>
        </p:spPr>
      </p:pic>
      <p:pic>
        <p:nvPicPr>
          <p:cNvPr id="10" name="Picture 9" descr="log.png"/>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11" name="Rectangle 10"/>
          <p:cNvSpPr/>
          <p:nvPr/>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2" name="TextBox 11"/>
          <p:cNvSpPr txBox="1"/>
          <p:nvPr/>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3257759347"/>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Lst>
  <p:txStyles>
    <p:titleStyle>
      <a:lvl1pPr algn="l" defTabSz="609585" rtl="0" eaLnBrk="1" latinLnBrk="0" hangingPunct="1">
        <a:spcBef>
          <a:spcPct val="0"/>
        </a:spcBef>
        <a:buNone/>
        <a:defRPr sz="3733" kern="1200">
          <a:solidFill>
            <a:schemeClr val="bg1"/>
          </a:solidFill>
          <a:latin typeface="+mj-lt"/>
          <a:ea typeface="+mj-ea"/>
          <a:cs typeface="+mj-cs"/>
        </a:defRPr>
      </a:lvl1pPr>
    </p:titleStyle>
    <p:bodyStyle>
      <a:lvl1pPr marL="273593" indent="-273593" algn="l" defTabSz="609585" rtl="0" eaLnBrk="1" latinLnBrk="0" hangingPunct="1">
        <a:spcBef>
          <a:spcPct val="20000"/>
        </a:spcBef>
        <a:buClr>
          <a:schemeClr val="tx2"/>
        </a:buClr>
        <a:buFont typeface="Arial"/>
        <a:buChar char="•"/>
        <a:defRPr sz="3200" kern="1200">
          <a:solidFill>
            <a:schemeClr val="tx1"/>
          </a:solidFill>
          <a:latin typeface="+mn-lt"/>
          <a:ea typeface="+mn-ea"/>
          <a:cs typeface="+mn-cs"/>
        </a:defRPr>
      </a:lvl1pPr>
      <a:lvl2pPr marL="883178" indent="-273593" algn="l" defTabSz="609585" rtl="0" eaLnBrk="1" latinLnBrk="0" hangingPunct="1">
        <a:spcBef>
          <a:spcPct val="20000"/>
        </a:spcBef>
        <a:buClr>
          <a:schemeClr val="tx2"/>
        </a:buClr>
        <a:buFont typeface="Arial"/>
        <a:buChar char="•"/>
        <a:defRPr sz="2667" kern="1200">
          <a:solidFill>
            <a:schemeClr val="tx1"/>
          </a:solidFill>
          <a:latin typeface="+mn-lt"/>
          <a:ea typeface="+mn-ea"/>
          <a:cs typeface="+mn-cs"/>
        </a:defRPr>
      </a:lvl2pPr>
      <a:lvl3pPr marL="1483163" indent="-263993" algn="l" defTabSz="609585" rtl="0" eaLnBrk="1" latinLnBrk="0" hangingPunct="1">
        <a:spcBef>
          <a:spcPct val="20000"/>
        </a:spcBef>
        <a:buClr>
          <a:schemeClr val="tx2"/>
        </a:buClr>
        <a:buFont typeface="Arial"/>
        <a:buChar char="•"/>
        <a:defRPr sz="2400" kern="1200">
          <a:solidFill>
            <a:schemeClr val="tx1"/>
          </a:solidFill>
          <a:latin typeface="+mn-lt"/>
          <a:ea typeface="+mn-ea"/>
          <a:cs typeface="+mn-cs"/>
        </a:defRPr>
      </a:lvl3pPr>
      <a:lvl4pPr marL="2188745" indent="-263993" algn="l" defTabSz="609585" rtl="0" eaLnBrk="1" latinLnBrk="0" hangingPunct="1">
        <a:spcBef>
          <a:spcPct val="20000"/>
        </a:spcBef>
        <a:buClr>
          <a:schemeClr val="tx2"/>
        </a:buClr>
        <a:buFont typeface="Arial"/>
        <a:buChar char="•"/>
        <a:defRPr sz="2133" kern="1200">
          <a:solidFill>
            <a:schemeClr val="tx1"/>
          </a:solidFill>
          <a:latin typeface="+mn-lt"/>
          <a:ea typeface="+mn-ea"/>
          <a:cs typeface="+mn-cs"/>
        </a:defRPr>
      </a:lvl4pPr>
      <a:lvl5pPr marL="2846329" indent="-263993" algn="l" defTabSz="609585" rtl="0" eaLnBrk="1" latinLnBrk="0" hangingPunct="1">
        <a:spcBef>
          <a:spcPct val="20000"/>
        </a:spcBef>
        <a:buClr>
          <a:schemeClr val="tx2"/>
        </a:buClr>
        <a:buFont typeface="Arial"/>
        <a:buChar char="•"/>
        <a:defRPr sz="2133"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rtl="0"/>
            <a:endParaRPr lang="en-US" sz="2400">
              <a:solidFill>
                <a:prstClr val="white"/>
              </a:solidFill>
            </a:endParaRPr>
          </a:p>
        </p:txBody>
      </p:sp>
      <p:sp>
        <p:nvSpPr>
          <p:cNvPr id="2" name="Title Placeholder 1"/>
          <p:cNvSpPr>
            <a:spLocks noGrp="1"/>
          </p:cNvSpPr>
          <p:nvPr>
            <p:ph type="title"/>
          </p:nvPr>
        </p:nvSpPr>
        <p:spPr>
          <a:xfrm>
            <a:off x="386161" y="54157"/>
            <a:ext cx="10150644" cy="666786"/>
          </a:xfrm>
          <a:prstGeom prst="rect">
            <a:avLst/>
          </a:prstGeom>
        </p:spPr>
        <p:txBody>
          <a:bodyPr vert="horz" lIns="91440" tIns="45720" rIns="91440" bIns="45720" rtlCol="0" anchor="ctr">
            <a:spAutoFit/>
          </a:bodyPr>
          <a:lstStyle/>
          <a:p>
            <a:r>
              <a:rPr lang="en-US"/>
              <a:t>Click to edit Master title style</a:t>
            </a:r>
          </a:p>
        </p:txBody>
      </p:sp>
      <p:sp>
        <p:nvSpPr>
          <p:cNvPr id="3" name="Text Placeholder 2"/>
          <p:cNvSpPr>
            <a:spLocks noGrp="1"/>
          </p:cNvSpPr>
          <p:nvPr>
            <p:ph type="body" idx="1"/>
          </p:nvPr>
        </p:nvSpPr>
        <p:spPr>
          <a:xfrm>
            <a:off x="386160" y="835887"/>
            <a:ext cx="10796400" cy="58004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circles.png"/>
          <p:cNvPicPr>
            <a:picLocks noChangeAspect="1"/>
          </p:cNvPicPr>
          <p:nvPr/>
        </p:nvPicPr>
        <p:blipFill rotWithShape="1">
          <a:blip r:embed="rId21" cstate="print">
            <a:extLst>
              <a:ext uri="{28A0092B-C50C-407E-A947-70E740481C1C}">
                <a14:useLocalDpi xmlns:a14="http://schemas.microsoft.com/office/drawing/2010/main"/>
              </a:ext>
            </a:extLst>
          </a:blip>
          <a:srcRect/>
          <a:stretch/>
        </p:blipFill>
        <p:spPr>
          <a:xfrm>
            <a:off x="10550759" y="6648"/>
            <a:ext cx="1167588" cy="741475"/>
          </a:xfrm>
          <a:prstGeom prst="rect">
            <a:avLst/>
          </a:prstGeom>
        </p:spPr>
      </p:pic>
      <p:pic>
        <p:nvPicPr>
          <p:cNvPr id="10" name="Picture 9" descr="log.png"/>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11" name="Rectangle 10"/>
          <p:cNvSpPr/>
          <p:nvPr/>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2" name="TextBox 11"/>
          <p:cNvSpPr txBox="1"/>
          <p:nvPr/>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Tree>
    <p:extLst>
      <p:ext uri="{BB962C8B-B14F-4D97-AF65-F5344CB8AC3E}">
        <p14:creationId xmlns:p14="http://schemas.microsoft.com/office/powerpoint/2010/main" val="3904468170"/>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Lst>
  <p:txStyles>
    <p:titleStyle>
      <a:lvl1pPr algn="l" defTabSz="609585" rtl="0" eaLnBrk="1" latinLnBrk="0" hangingPunct="1">
        <a:spcBef>
          <a:spcPct val="0"/>
        </a:spcBef>
        <a:buNone/>
        <a:defRPr sz="3733" kern="1200">
          <a:solidFill>
            <a:schemeClr val="bg1"/>
          </a:solidFill>
          <a:latin typeface="+mj-lt"/>
          <a:ea typeface="+mj-ea"/>
          <a:cs typeface="+mj-cs"/>
        </a:defRPr>
      </a:lvl1pPr>
    </p:titleStyle>
    <p:bodyStyle>
      <a:lvl1pPr marL="273593" indent="-273593" algn="l" defTabSz="609585" rtl="0" eaLnBrk="1" latinLnBrk="0" hangingPunct="1">
        <a:spcBef>
          <a:spcPct val="20000"/>
        </a:spcBef>
        <a:buClr>
          <a:schemeClr val="tx2"/>
        </a:buClr>
        <a:buFont typeface="Arial"/>
        <a:buChar char="•"/>
        <a:defRPr sz="3200" kern="1200">
          <a:solidFill>
            <a:schemeClr val="tx1"/>
          </a:solidFill>
          <a:latin typeface="+mn-lt"/>
          <a:ea typeface="+mn-ea"/>
          <a:cs typeface="+mn-cs"/>
        </a:defRPr>
      </a:lvl1pPr>
      <a:lvl2pPr marL="883178" indent="-273593" algn="l" defTabSz="609585" rtl="0" eaLnBrk="1" latinLnBrk="0" hangingPunct="1">
        <a:spcBef>
          <a:spcPct val="20000"/>
        </a:spcBef>
        <a:buClr>
          <a:schemeClr val="tx2"/>
        </a:buClr>
        <a:buFont typeface="Arial"/>
        <a:buChar char="•"/>
        <a:defRPr sz="2667" kern="1200">
          <a:solidFill>
            <a:schemeClr val="tx1"/>
          </a:solidFill>
          <a:latin typeface="+mn-lt"/>
          <a:ea typeface="+mn-ea"/>
          <a:cs typeface="+mn-cs"/>
        </a:defRPr>
      </a:lvl2pPr>
      <a:lvl3pPr marL="1483163" indent="-263993" algn="l" defTabSz="609585" rtl="0" eaLnBrk="1" latinLnBrk="0" hangingPunct="1">
        <a:spcBef>
          <a:spcPct val="20000"/>
        </a:spcBef>
        <a:buClr>
          <a:schemeClr val="tx2"/>
        </a:buClr>
        <a:buFont typeface="Arial"/>
        <a:buChar char="•"/>
        <a:defRPr sz="2400" kern="1200">
          <a:solidFill>
            <a:schemeClr val="tx1"/>
          </a:solidFill>
          <a:latin typeface="+mn-lt"/>
          <a:ea typeface="+mn-ea"/>
          <a:cs typeface="+mn-cs"/>
        </a:defRPr>
      </a:lvl3pPr>
      <a:lvl4pPr marL="2188745" indent="-263993" algn="l" defTabSz="609585" rtl="0" eaLnBrk="1" latinLnBrk="0" hangingPunct="1">
        <a:spcBef>
          <a:spcPct val="20000"/>
        </a:spcBef>
        <a:buClr>
          <a:schemeClr val="tx2"/>
        </a:buClr>
        <a:buFont typeface="Arial"/>
        <a:buChar char="•"/>
        <a:defRPr sz="2133" kern="1200">
          <a:solidFill>
            <a:schemeClr val="tx1"/>
          </a:solidFill>
          <a:latin typeface="+mn-lt"/>
          <a:ea typeface="+mn-ea"/>
          <a:cs typeface="+mn-cs"/>
        </a:defRPr>
      </a:lvl4pPr>
      <a:lvl5pPr marL="2846329" indent="-263993" algn="l" defTabSz="609585" rtl="0" eaLnBrk="1" latinLnBrk="0" hangingPunct="1">
        <a:spcBef>
          <a:spcPct val="20000"/>
        </a:spcBef>
        <a:buClr>
          <a:schemeClr val="tx2"/>
        </a:buClr>
        <a:buFont typeface="Arial"/>
        <a:buChar char="•"/>
        <a:defRPr sz="2133"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rtl="0"/>
            <a:endParaRPr lang="en-US" sz="2400">
              <a:solidFill>
                <a:prstClr val="white"/>
              </a:solidFill>
            </a:endParaRPr>
          </a:p>
        </p:txBody>
      </p:sp>
      <p:sp>
        <p:nvSpPr>
          <p:cNvPr id="2" name="Title Placeholder 1"/>
          <p:cNvSpPr>
            <a:spLocks noGrp="1"/>
          </p:cNvSpPr>
          <p:nvPr>
            <p:ph type="title"/>
          </p:nvPr>
        </p:nvSpPr>
        <p:spPr>
          <a:xfrm>
            <a:off x="386161" y="54157"/>
            <a:ext cx="10150644" cy="666786"/>
          </a:xfrm>
          <a:prstGeom prst="rect">
            <a:avLst/>
          </a:prstGeom>
        </p:spPr>
        <p:txBody>
          <a:bodyPr vert="horz" lIns="91440" tIns="45720" rIns="91440" bIns="45720" rtlCol="0" anchor="ctr">
            <a:spAutoFit/>
          </a:bodyPr>
          <a:lstStyle/>
          <a:p>
            <a:r>
              <a:rPr lang="en-US"/>
              <a:t>Click to edit Master title style</a:t>
            </a:r>
          </a:p>
        </p:txBody>
      </p:sp>
      <p:sp>
        <p:nvSpPr>
          <p:cNvPr id="3" name="Text Placeholder 2"/>
          <p:cNvSpPr>
            <a:spLocks noGrp="1"/>
          </p:cNvSpPr>
          <p:nvPr>
            <p:ph type="body" idx="1"/>
          </p:nvPr>
        </p:nvSpPr>
        <p:spPr>
          <a:xfrm>
            <a:off x="386160" y="835887"/>
            <a:ext cx="10796400" cy="58004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circles.png"/>
          <p:cNvPicPr>
            <a:picLocks noChangeAspect="1"/>
          </p:cNvPicPr>
          <p:nvPr/>
        </p:nvPicPr>
        <p:blipFill rotWithShape="1">
          <a:blip r:embed="rId21" cstate="print">
            <a:extLst>
              <a:ext uri="{28A0092B-C50C-407E-A947-70E740481C1C}">
                <a14:useLocalDpi xmlns:a14="http://schemas.microsoft.com/office/drawing/2010/main"/>
              </a:ext>
            </a:extLst>
          </a:blip>
          <a:srcRect/>
          <a:stretch/>
        </p:blipFill>
        <p:spPr>
          <a:xfrm>
            <a:off x="10550759" y="6648"/>
            <a:ext cx="1167588" cy="741475"/>
          </a:xfrm>
          <a:prstGeom prst="rect">
            <a:avLst/>
          </a:prstGeom>
        </p:spPr>
      </p:pic>
      <p:pic>
        <p:nvPicPr>
          <p:cNvPr id="10" name="Picture 9" descr="log.png"/>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11" name="Rectangle 10"/>
          <p:cNvSpPr/>
          <p:nvPr/>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2" name="TextBox 11"/>
          <p:cNvSpPr txBox="1"/>
          <p:nvPr/>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
        <p:nvSpPr>
          <p:cNvPr id="13" name="Rectangle 12"/>
          <p:cNvSpPr/>
          <p:nvPr userDrawn="1"/>
        </p:nvSpPr>
        <p:spPr>
          <a:xfrm>
            <a:off x="9181364" y="6362385"/>
            <a:ext cx="1263872" cy="276999"/>
          </a:xfrm>
          <a:prstGeom prst="rect">
            <a:avLst/>
          </a:prstGeom>
        </p:spPr>
        <p:txBody>
          <a:bodyPr wrap="none">
            <a:spAutoFit/>
          </a:bodyPr>
          <a:lstStyle/>
          <a:p>
            <a:pPr algn="l" defTabSz="609585" rtl="0"/>
            <a:r>
              <a:rPr lang="en-US" sz="1200">
                <a:solidFill>
                  <a:prstClr val="black"/>
                </a:solidFill>
                <a:ea typeface="Calibri" panose="020F0502020204030204" pitchFamily="34" charset="0"/>
              </a:rPr>
              <a:t>MKG-14-01-20-B </a:t>
            </a:r>
            <a:endParaRPr lang="en-US" sz="1200">
              <a:solidFill>
                <a:prstClr val="black"/>
              </a:solidFill>
            </a:endParaRPr>
          </a:p>
        </p:txBody>
      </p:sp>
    </p:spTree>
    <p:extLst>
      <p:ext uri="{BB962C8B-B14F-4D97-AF65-F5344CB8AC3E}">
        <p14:creationId xmlns:p14="http://schemas.microsoft.com/office/powerpoint/2010/main" val="2348097138"/>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818" r:id="rId16"/>
    <p:sldLayoutId id="2147483819" r:id="rId17"/>
    <p:sldLayoutId id="2147483820" r:id="rId18"/>
    <p:sldLayoutId id="2147483821" r:id="rId19"/>
  </p:sldLayoutIdLst>
  <p:txStyles>
    <p:titleStyle>
      <a:lvl1pPr algn="l" defTabSz="609585" rtl="0" eaLnBrk="1" latinLnBrk="0" hangingPunct="1">
        <a:spcBef>
          <a:spcPct val="0"/>
        </a:spcBef>
        <a:buNone/>
        <a:defRPr sz="3733" kern="1200">
          <a:solidFill>
            <a:schemeClr val="bg1"/>
          </a:solidFill>
          <a:latin typeface="+mj-lt"/>
          <a:ea typeface="+mj-ea"/>
          <a:cs typeface="+mj-cs"/>
        </a:defRPr>
      </a:lvl1pPr>
    </p:titleStyle>
    <p:bodyStyle>
      <a:lvl1pPr marL="273593" indent="-273593" algn="l" defTabSz="609585" rtl="0" eaLnBrk="1" latinLnBrk="0" hangingPunct="1">
        <a:spcBef>
          <a:spcPct val="20000"/>
        </a:spcBef>
        <a:buClr>
          <a:schemeClr val="tx2"/>
        </a:buClr>
        <a:buFont typeface="Arial"/>
        <a:buChar char="•"/>
        <a:defRPr sz="3200" kern="1200">
          <a:solidFill>
            <a:schemeClr val="tx1"/>
          </a:solidFill>
          <a:latin typeface="+mn-lt"/>
          <a:ea typeface="+mn-ea"/>
          <a:cs typeface="+mn-cs"/>
        </a:defRPr>
      </a:lvl1pPr>
      <a:lvl2pPr marL="883178" indent="-273593" algn="l" defTabSz="609585" rtl="0" eaLnBrk="1" latinLnBrk="0" hangingPunct="1">
        <a:spcBef>
          <a:spcPct val="20000"/>
        </a:spcBef>
        <a:buClr>
          <a:schemeClr val="tx2"/>
        </a:buClr>
        <a:buFont typeface="Arial"/>
        <a:buChar char="•"/>
        <a:defRPr sz="2667" kern="1200">
          <a:solidFill>
            <a:schemeClr val="tx1"/>
          </a:solidFill>
          <a:latin typeface="+mn-lt"/>
          <a:ea typeface="+mn-ea"/>
          <a:cs typeface="+mn-cs"/>
        </a:defRPr>
      </a:lvl2pPr>
      <a:lvl3pPr marL="1483163" indent="-263993" algn="l" defTabSz="609585" rtl="0" eaLnBrk="1" latinLnBrk="0" hangingPunct="1">
        <a:spcBef>
          <a:spcPct val="20000"/>
        </a:spcBef>
        <a:buClr>
          <a:schemeClr val="tx2"/>
        </a:buClr>
        <a:buFont typeface="Arial"/>
        <a:buChar char="•"/>
        <a:defRPr sz="2400" kern="1200">
          <a:solidFill>
            <a:schemeClr val="tx1"/>
          </a:solidFill>
          <a:latin typeface="+mn-lt"/>
          <a:ea typeface="+mn-ea"/>
          <a:cs typeface="+mn-cs"/>
        </a:defRPr>
      </a:lvl3pPr>
      <a:lvl4pPr marL="2188745" indent="-263993" algn="l" defTabSz="609585" rtl="0" eaLnBrk="1" latinLnBrk="0" hangingPunct="1">
        <a:spcBef>
          <a:spcPct val="20000"/>
        </a:spcBef>
        <a:buClr>
          <a:schemeClr val="tx2"/>
        </a:buClr>
        <a:buFont typeface="Arial"/>
        <a:buChar char="•"/>
        <a:defRPr sz="2133" kern="1200">
          <a:solidFill>
            <a:schemeClr val="tx1"/>
          </a:solidFill>
          <a:latin typeface="+mn-lt"/>
          <a:ea typeface="+mn-ea"/>
          <a:cs typeface="+mn-cs"/>
        </a:defRPr>
      </a:lvl4pPr>
      <a:lvl5pPr marL="2846329" indent="-263993" algn="l" defTabSz="609585" rtl="0" eaLnBrk="1" latinLnBrk="0" hangingPunct="1">
        <a:spcBef>
          <a:spcPct val="20000"/>
        </a:spcBef>
        <a:buClr>
          <a:schemeClr val="tx2"/>
        </a:buClr>
        <a:buFont typeface="Arial"/>
        <a:buChar char="•"/>
        <a:defRPr sz="2133"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rtl="0"/>
            <a:endParaRPr lang="en-US" sz="2400">
              <a:solidFill>
                <a:prstClr val="white"/>
              </a:solidFill>
            </a:endParaRPr>
          </a:p>
        </p:txBody>
      </p:sp>
      <p:sp>
        <p:nvSpPr>
          <p:cNvPr id="2" name="Title Placeholder 1"/>
          <p:cNvSpPr>
            <a:spLocks noGrp="1"/>
          </p:cNvSpPr>
          <p:nvPr>
            <p:ph type="title"/>
          </p:nvPr>
        </p:nvSpPr>
        <p:spPr>
          <a:xfrm>
            <a:off x="386161" y="54157"/>
            <a:ext cx="10150644" cy="666786"/>
          </a:xfrm>
          <a:prstGeom prst="rect">
            <a:avLst/>
          </a:prstGeom>
        </p:spPr>
        <p:txBody>
          <a:bodyPr vert="horz" lIns="91440" tIns="45720" rIns="91440" bIns="45720" rtlCol="0" anchor="ctr">
            <a:spAutoFit/>
          </a:bodyPr>
          <a:lstStyle/>
          <a:p>
            <a:r>
              <a:rPr lang="en-US"/>
              <a:t>Click to edit Master title style</a:t>
            </a:r>
          </a:p>
        </p:txBody>
      </p:sp>
      <p:sp>
        <p:nvSpPr>
          <p:cNvPr id="3" name="Text Placeholder 2"/>
          <p:cNvSpPr>
            <a:spLocks noGrp="1"/>
          </p:cNvSpPr>
          <p:nvPr>
            <p:ph type="body" idx="1"/>
          </p:nvPr>
        </p:nvSpPr>
        <p:spPr>
          <a:xfrm>
            <a:off x="386160" y="835887"/>
            <a:ext cx="10796400" cy="58004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circles.png"/>
          <p:cNvPicPr>
            <a:picLocks noChangeAspect="1"/>
          </p:cNvPicPr>
          <p:nvPr/>
        </p:nvPicPr>
        <p:blipFill rotWithShape="1">
          <a:blip r:embed="rId21" cstate="print">
            <a:extLst>
              <a:ext uri="{28A0092B-C50C-407E-A947-70E740481C1C}">
                <a14:useLocalDpi xmlns:a14="http://schemas.microsoft.com/office/drawing/2010/main"/>
              </a:ext>
            </a:extLst>
          </a:blip>
          <a:srcRect/>
          <a:stretch/>
        </p:blipFill>
        <p:spPr>
          <a:xfrm>
            <a:off x="10550759" y="6648"/>
            <a:ext cx="1167588" cy="741475"/>
          </a:xfrm>
          <a:prstGeom prst="rect">
            <a:avLst/>
          </a:prstGeom>
        </p:spPr>
      </p:pic>
      <p:pic>
        <p:nvPicPr>
          <p:cNvPr id="10" name="Picture 9" descr="log.png"/>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11" name="Rectangle 10"/>
          <p:cNvSpPr/>
          <p:nvPr/>
        </p:nvSpPr>
        <p:spPr>
          <a:xfrm>
            <a:off x="386161" y="6416698"/>
            <a:ext cx="3046027" cy="256545"/>
          </a:xfrm>
          <a:prstGeom prst="rect">
            <a:avLst/>
          </a:prstGeom>
        </p:spPr>
        <p:txBody>
          <a:bodyPr wrap="none">
            <a:spAutoFit/>
          </a:bodyPr>
          <a:lstStyle/>
          <a:p>
            <a:pPr algn="l" defTabSz="609585" rtl="0"/>
            <a:r>
              <a:rPr lang="en-US" sz="1067">
                <a:solidFill>
                  <a:srgbClr val="808080"/>
                </a:solidFill>
              </a:rPr>
              <a:t>Property of Medial </a:t>
            </a:r>
            <a:r>
              <a:rPr lang="en-US" sz="1067" err="1">
                <a:solidFill>
                  <a:srgbClr val="808080"/>
                </a:solidFill>
              </a:rPr>
              <a:t>EarlySign</a:t>
            </a:r>
            <a:r>
              <a:rPr lang="en-US" sz="1067">
                <a:solidFill>
                  <a:srgbClr val="808080"/>
                </a:solidFill>
              </a:rPr>
              <a:t> – not for reproduction</a:t>
            </a:r>
          </a:p>
        </p:txBody>
      </p:sp>
      <p:sp>
        <p:nvSpPr>
          <p:cNvPr id="12" name="TextBox 11"/>
          <p:cNvSpPr txBox="1"/>
          <p:nvPr/>
        </p:nvSpPr>
        <p:spPr>
          <a:xfrm>
            <a:off x="5726320" y="6370396"/>
            <a:ext cx="739360" cy="338554"/>
          </a:xfrm>
          <a:prstGeom prst="rect">
            <a:avLst/>
          </a:prstGeom>
          <a:noFill/>
        </p:spPr>
        <p:txBody>
          <a:bodyPr wrap="square" rtlCol="0">
            <a:spAutoFit/>
          </a:bodyPr>
          <a:lstStyle/>
          <a:p>
            <a:pPr algn="ctr" defTabSz="609585" rtl="0"/>
            <a:fld id="{A3CD2AB8-1784-7B47-AE14-7B84D4633DD6}" type="slidenum">
              <a:rPr lang="en-US" sz="1600">
                <a:solidFill>
                  <a:srgbClr val="808080"/>
                </a:solidFill>
              </a:rPr>
              <a:pPr algn="ctr" defTabSz="609585" rtl="0"/>
              <a:t>‹#›</a:t>
            </a:fld>
            <a:endParaRPr lang="en-US" sz="1600">
              <a:solidFill>
                <a:srgbClr val="808080"/>
              </a:solidFill>
            </a:endParaRPr>
          </a:p>
        </p:txBody>
      </p:sp>
      <p:sp>
        <p:nvSpPr>
          <p:cNvPr id="13" name="Rectangle 12"/>
          <p:cNvSpPr/>
          <p:nvPr userDrawn="1"/>
        </p:nvSpPr>
        <p:spPr>
          <a:xfrm>
            <a:off x="9181364" y="6362385"/>
            <a:ext cx="1263872" cy="276999"/>
          </a:xfrm>
          <a:prstGeom prst="rect">
            <a:avLst/>
          </a:prstGeom>
        </p:spPr>
        <p:txBody>
          <a:bodyPr wrap="none">
            <a:spAutoFit/>
          </a:bodyPr>
          <a:lstStyle/>
          <a:p>
            <a:pPr algn="l" defTabSz="609585" rtl="0"/>
            <a:r>
              <a:rPr lang="en-US" sz="1200">
                <a:solidFill>
                  <a:prstClr val="black"/>
                </a:solidFill>
                <a:ea typeface="Calibri" panose="020F0502020204030204" pitchFamily="34" charset="0"/>
              </a:rPr>
              <a:t>MKG-14-01-20-B </a:t>
            </a:r>
            <a:endParaRPr lang="en-US" sz="1200">
              <a:solidFill>
                <a:prstClr val="black"/>
              </a:solidFill>
            </a:endParaRPr>
          </a:p>
        </p:txBody>
      </p:sp>
    </p:spTree>
    <p:extLst>
      <p:ext uri="{BB962C8B-B14F-4D97-AF65-F5344CB8AC3E}">
        <p14:creationId xmlns:p14="http://schemas.microsoft.com/office/powerpoint/2010/main" val="2634314843"/>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Lst>
  <p:txStyles>
    <p:titleStyle>
      <a:lvl1pPr algn="l" defTabSz="609585" rtl="0" eaLnBrk="1" latinLnBrk="0" hangingPunct="1">
        <a:spcBef>
          <a:spcPct val="0"/>
        </a:spcBef>
        <a:buNone/>
        <a:defRPr sz="3733" kern="1200">
          <a:solidFill>
            <a:schemeClr val="bg1"/>
          </a:solidFill>
          <a:latin typeface="+mj-lt"/>
          <a:ea typeface="+mj-ea"/>
          <a:cs typeface="+mj-cs"/>
        </a:defRPr>
      </a:lvl1pPr>
    </p:titleStyle>
    <p:bodyStyle>
      <a:lvl1pPr marL="273593" indent="-273593" algn="l" defTabSz="609585" rtl="0" eaLnBrk="1" latinLnBrk="0" hangingPunct="1">
        <a:spcBef>
          <a:spcPct val="20000"/>
        </a:spcBef>
        <a:buClr>
          <a:schemeClr val="tx2"/>
        </a:buClr>
        <a:buFont typeface="Arial"/>
        <a:buChar char="•"/>
        <a:defRPr sz="3200" kern="1200">
          <a:solidFill>
            <a:schemeClr val="tx1"/>
          </a:solidFill>
          <a:latin typeface="+mn-lt"/>
          <a:ea typeface="+mn-ea"/>
          <a:cs typeface="+mn-cs"/>
        </a:defRPr>
      </a:lvl1pPr>
      <a:lvl2pPr marL="883178" indent="-273593" algn="l" defTabSz="609585" rtl="0" eaLnBrk="1" latinLnBrk="0" hangingPunct="1">
        <a:spcBef>
          <a:spcPct val="20000"/>
        </a:spcBef>
        <a:buClr>
          <a:schemeClr val="tx2"/>
        </a:buClr>
        <a:buFont typeface="Arial"/>
        <a:buChar char="•"/>
        <a:defRPr sz="2667" kern="1200">
          <a:solidFill>
            <a:schemeClr val="tx1"/>
          </a:solidFill>
          <a:latin typeface="+mn-lt"/>
          <a:ea typeface="+mn-ea"/>
          <a:cs typeface="+mn-cs"/>
        </a:defRPr>
      </a:lvl2pPr>
      <a:lvl3pPr marL="1483163" indent="-263993" algn="l" defTabSz="609585" rtl="0" eaLnBrk="1" latinLnBrk="0" hangingPunct="1">
        <a:spcBef>
          <a:spcPct val="20000"/>
        </a:spcBef>
        <a:buClr>
          <a:schemeClr val="tx2"/>
        </a:buClr>
        <a:buFont typeface="Arial"/>
        <a:buChar char="•"/>
        <a:defRPr sz="2400" kern="1200">
          <a:solidFill>
            <a:schemeClr val="tx1"/>
          </a:solidFill>
          <a:latin typeface="+mn-lt"/>
          <a:ea typeface="+mn-ea"/>
          <a:cs typeface="+mn-cs"/>
        </a:defRPr>
      </a:lvl3pPr>
      <a:lvl4pPr marL="2188745" indent="-263993" algn="l" defTabSz="609585" rtl="0" eaLnBrk="1" latinLnBrk="0" hangingPunct="1">
        <a:spcBef>
          <a:spcPct val="20000"/>
        </a:spcBef>
        <a:buClr>
          <a:schemeClr val="tx2"/>
        </a:buClr>
        <a:buFont typeface="Arial"/>
        <a:buChar char="•"/>
        <a:defRPr sz="2133" kern="1200">
          <a:solidFill>
            <a:schemeClr val="tx1"/>
          </a:solidFill>
          <a:latin typeface="+mn-lt"/>
          <a:ea typeface="+mn-ea"/>
          <a:cs typeface="+mn-cs"/>
        </a:defRPr>
      </a:lvl4pPr>
      <a:lvl5pPr marL="2846329" indent="-263993" algn="l" defTabSz="609585" rtl="0" eaLnBrk="1" latinLnBrk="0" hangingPunct="1">
        <a:spcBef>
          <a:spcPct val="20000"/>
        </a:spcBef>
        <a:buClr>
          <a:schemeClr val="tx2"/>
        </a:buClr>
        <a:buFont typeface="Arial"/>
        <a:buChar char="•"/>
        <a:defRPr sz="2133"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Placeholder 1"/>
          <p:cNvSpPr>
            <a:spLocks noGrp="1"/>
          </p:cNvSpPr>
          <p:nvPr>
            <p:ph type="title"/>
          </p:nvPr>
        </p:nvSpPr>
        <p:spPr>
          <a:xfrm>
            <a:off x="386161" y="54157"/>
            <a:ext cx="10150644" cy="666786"/>
          </a:xfrm>
          <a:prstGeom prst="rect">
            <a:avLst/>
          </a:prstGeom>
        </p:spPr>
        <p:txBody>
          <a:bodyPr vert="horz" lIns="91440" tIns="45720" rIns="91440" bIns="45720" rtlCol="0" anchor="ctr">
            <a:spAutoFit/>
          </a:bodyPr>
          <a:lstStyle/>
          <a:p>
            <a:r>
              <a:rPr lang="en-US"/>
              <a:t>Click to edit Master title style</a:t>
            </a:r>
          </a:p>
        </p:txBody>
      </p:sp>
      <p:sp>
        <p:nvSpPr>
          <p:cNvPr id="3" name="Text Placeholder 2"/>
          <p:cNvSpPr>
            <a:spLocks noGrp="1"/>
          </p:cNvSpPr>
          <p:nvPr>
            <p:ph type="body" idx="1"/>
          </p:nvPr>
        </p:nvSpPr>
        <p:spPr>
          <a:xfrm>
            <a:off x="386160" y="835887"/>
            <a:ext cx="10796400" cy="58004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circles.png"/>
          <p:cNvPicPr>
            <a:picLocks noChangeAspect="1"/>
          </p:cNvPicPr>
          <p:nvPr/>
        </p:nvPicPr>
        <p:blipFill rotWithShape="1">
          <a:blip r:embed="rId20" cstate="print">
            <a:extLst>
              <a:ext uri="{28A0092B-C50C-407E-A947-70E740481C1C}">
                <a14:useLocalDpi xmlns:a14="http://schemas.microsoft.com/office/drawing/2010/main"/>
              </a:ext>
            </a:extLst>
          </a:blip>
          <a:srcRect/>
          <a:stretch/>
        </p:blipFill>
        <p:spPr>
          <a:xfrm>
            <a:off x="10550759" y="6648"/>
            <a:ext cx="1167588" cy="741475"/>
          </a:xfrm>
          <a:prstGeom prst="rect">
            <a:avLst/>
          </a:prstGeom>
        </p:spPr>
      </p:pic>
      <p:pic>
        <p:nvPicPr>
          <p:cNvPr id="10" name="Picture 9" descr="log.png"/>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11" name="Rectangle 10"/>
          <p:cNvSpPr/>
          <p:nvPr/>
        </p:nvSpPr>
        <p:spPr>
          <a:xfrm>
            <a:off x="386161" y="6416698"/>
            <a:ext cx="3046027" cy="256545"/>
          </a:xfrm>
          <a:prstGeom prst="rect">
            <a:avLst/>
          </a:prstGeom>
        </p:spPr>
        <p:txBody>
          <a:bodyPr wrap="none">
            <a:spAutoFit/>
          </a:bodyPr>
          <a:lstStyle/>
          <a:p>
            <a:r>
              <a:rPr lang="en-US" sz="1067">
                <a:solidFill>
                  <a:schemeClr val="bg2"/>
                </a:solidFill>
              </a:rPr>
              <a:t>Property</a:t>
            </a:r>
            <a:r>
              <a:rPr lang="en-US" sz="1067" baseline="0">
                <a:solidFill>
                  <a:schemeClr val="bg2"/>
                </a:solidFill>
              </a:rPr>
              <a:t> of Medial </a:t>
            </a:r>
            <a:r>
              <a:rPr lang="en-US" sz="1067" baseline="0" err="1">
                <a:solidFill>
                  <a:schemeClr val="bg2"/>
                </a:solidFill>
              </a:rPr>
              <a:t>EarlySign</a:t>
            </a:r>
            <a:r>
              <a:rPr lang="en-US" sz="1067" baseline="0">
                <a:solidFill>
                  <a:schemeClr val="bg2"/>
                </a:solidFill>
              </a:rPr>
              <a:t> </a:t>
            </a:r>
            <a:r>
              <a:rPr lang="en-US" sz="1067">
                <a:solidFill>
                  <a:schemeClr val="bg2"/>
                </a:solidFill>
              </a:rPr>
              <a:t>– not for reproduction</a:t>
            </a:r>
          </a:p>
        </p:txBody>
      </p:sp>
      <p:sp>
        <p:nvSpPr>
          <p:cNvPr id="12" name="TextBox 11"/>
          <p:cNvSpPr txBox="1"/>
          <p:nvPr/>
        </p:nvSpPr>
        <p:spPr>
          <a:xfrm>
            <a:off x="5726320" y="6370396"/>
            <a:ext cx="739360" cy="338554"/>
          </a:xfrm>
          <a:prstGeom prst="rect">
            <a:avLst/>
          </a:prstGeom>
          <a:noFill/>
        </p:spPr>
        <p:txBody>
          <a:bodyPr wrap="square" rtlCol="0">
            <a:spAutoFit/>
          </a:bodyPr>
          <a:lstStyle/>
          <a:p>
            <a:pPr algn="ctr"/>
            <a:fld id="{A3CD2AB8-1784-7B47-AE14-7B84D4633DD6}" type="slidenum">
              <a:rPr lang="en-US" sz="1600" smtClean="0">
                <a:solidFill>
                  <a:srgbClr val="808080"/>
                </a:solidFill>
              </a:rPr>
              <a:pPr algn="ctr"/>
              <a:t>‹#›</a:t>
            </a:fld>
            <a:endParaRPr lang="en-US" sz="1600">
              <a:solidFill>
                <a:srgbClr val="808080"/>
              </a:solidFill>
            </a:endParaRPr>
          </a:p>
        </p:txBody>
      </p:sp>
      <p:sp>
        <p:nvSpPr>
          <p:cNvPr id="13" name="Rectangle 12"/>
          <p:cNvSpPr/>
          <p:nvPr userDrawn="1"/>
        </p:nvSpPr>
        <p:spPr>
          <a:xfrm>
            <a:off x="9181364" y="6362385"/>
            <a:ext cx="1270284" cy="276999"/>
          </a:xfrm>
          <a:prstGeom prst="rect">
            <a:avLst/>
          </a:prstGeom>
        </p:spPr>
        <p:txBody>
          <a:bodyPr wrap="none">
            <a:spAutoFit/>
          </a:bodyPr>
          <a:lstStyle/>
          <a:p>
            <a:r>
              <a:rPr lang="en-US" sz="1200">
                <a:effectLst/>
                <a:latin typeface="Calibri" panose="020F0502020204030204" pitchFamily="34" charset="0"/>
                <a:ea typeface="Calibri" panose="020F0502020204030204" pitchFamily="34" charset="0"/>
              </a:rPr>
              <a:t>MKG-14-01-21-A </a:t>
            </a:r>
            <a:endParaRPr lang="en-US" sz="1200"/>
          </a:p>
        </p:txBody>
      </p:sp>
    </p:spTree>
    <p:extLst>
      <p:ext uri="{BB962C8B-B14F-4D97-AF65-F5344CB8AC3E}">
        <p14:creationId xmlns:p14="http://schemas.microsoft.com/office/powerpoint/2010/main" val="2408429758"/>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22" r:id="rId12"/>
    <p:sldLayoutId id="2147483823" r:id="rId13"/>
    <p:sldLayoutId id="2147483824" r:id="rId14"/>
    <p:sldLayoutId id="2147483825" r:id="rId15"/>
    <p:sldLayoutId id="2147483826" r:id="rId16"/>
    <p:sldLayoutId id="2147483827" r:id="rId17"/>
    <p:sldLayoutId id="2147483774" r:id="rId18"/>
  </p:sldLayoutIdLst>
  <p:txStyles>
    <p:titleStyle>
      <a:lvl1pPr algn="l" defTabSz="609585" rtl="0" eaLnBrk="1" latinLnBrk="0" hangingPunct="1">
        <a:spcBef>
          <a:spcPct val="0"/>
        </a:spcBef>
        <a:buNone/>
        <a:defRPr sz="3733" kern="1200">
          <a:solidFill>
            <a:schemeClr val="bg1"/>
          </a:solidFill>
          <a:latin typeface="+mj-lt"/>
          <a:ea typeface="+mj-ea"/>
          <a:cs typeface="+mj-cs"/>
        </a:defRPr>
      </a:lvl1pPr>
    </p:titleStyle>
    <p:bodyStyle>
      <a:lvl1pPr marL="273593" indent="-273593" algn="l" defTabSz="609585" rtl="0" eaLnBrk="1" latinLnBrk="0" hangingPunct="1">
        <a:spcBef>
          <a:spcPct val="20000"/>
        </a:spcBef>
        <a:buClr>
          <a:schemeClr val="tx2"/>
        </a:buClr>
        <a:buFont typeface="Arial"/>
        <a:buChar char="•"/>
        <a:defRPr sz="3200" kern="1200">
          <a:solidFill>
            <a:schemeClr val="tx1"/>
          </a:solidFill>
          <a:latin typeface="+mn-lt"/>
          <a:ea typeface="+mn-ea"/>
          <a:cs typeface="+mn-cs"/>
        </a:defRPr>
      </a:lvl1pPr>
      <a:lvl2pPr marL="883178" indent="-273593" algn="l" defTabSz="609585" rtl="0" eaLnBrk="1" latinLnBrk="0" hangingPunct="1">
        <a:spcBef>
          <a:spcPct val="20000"/>
        </a:spcBef>
        <a:buClr>
          <a:schemeClr val="tx2"/>
        </a:buClr>
        <a:buFont typeface="Arial"/>
        <a:buChar char="•"/>
        <a:defRPr sz="2667" kern="1200">
          <a:solidFill>
            <a:schemeClr val="tx1"/>
          </a:solidFill>
          <a:latin typeface="+mn-lt"/>
          <a:ea typeface="+mn-ea"/>
          <a:cs typeface="+mn-cs"/>
        </a:defRPr>
      </a:lvl2pPr>
      <a:lvl3pPr marL="1483163" indent="-263993" algn="l" defTabSz="609585" rtl="0" eaLnBrk="1" latinLnBrk="0" hangingPunct="1">
        <a:spcBef>
          <a:spcPct val="20000"/>
        </a:spcBef>
        <a:buClr>
          <a:schemeClr val="tx2"/>
        </a:buClr>
        <a:buFont typeface="Arial"/>
        <a:buChar char="•"/>
        <a:defRPr sz="2400" kern="1200">
          <a:solidFill>
            <a:schemeClr val="tx1"/>
          </a:solidFill>
          <a:latin typeface="+mn-lt"/>
          <a:ea typeface="+mn-ea"/>
          <a:cs typeface="+mn-cs"/>
        </a:defRPr>
      </a:lvl3pPr>
      <a:lvl4pPr marL="2188745" indent="-263993" algn="l" defTabSz="609585" rtl="0" eaLnBrk="1" latinLnBrk="0" hangingPunct="1">
        <a:spcBef>
          <a:spcPct val="20000"/>
        </a:spcBef>
        <a:buClr>
          <a:schemeClr val="tx2"/>
        </a:buClr>
        <a:buFont typeface="Arial"/>
        <a:buChar char="•"/>
        <a:defRPr sz="2133" kern="1200">
          <a:solidFill>
            <a:schemeClr val="tx1"/>
          </a:solidFill>
          <a:latin typeface="+mn-lt"/>
          <a:ea typeface="+mn-ea"/>
          <a:cs typeface="+mn-cs"/>
        </a:defRPr>
      </a:lvl4pPr>
      <a:lvl5pPr marL="2846329" indent="-263993" algn="l" defTabSz="609585" rtl="0" eaLnBrk="1" latinLnBrk="0" hangingPunct="1">
        <a:spcBef>
          <a:spcPct val="20000"/>
        </a:spcBef>
        <a:buClr>
          <a:schemeClr val="tx2"/>
        </a:buClr>
        <a:buFont typeface="Arial"/>
        <a:buChar char="•"/>
        <a:defRPr sz="2133"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Placeholder 1"/>
          <p:cNvSpPr>
            <a:spLocks noGrp="1"/>
          </p:cNvSpPr>
          <p:nvPr>
            <p:ph type="title"/>
          </p:nvPr>
        </p:nvSpPr>
        <p:spPr>
          <a:xfrm>
            <a:off x="386161" y="54157"/>
            <a:ext cx="10150644" cy="666786"/>
          </a:xfrm>
          <a:prstGeom prst="rect">
            <a:avLst/>
          </a:prstGeom>
        </p:spPr>
        <p:txBody>
          <a:bodyPr vert="horz" lIns="91440" tIns="45720" rIns="91440" bIns="45720" rtlCol="0" anchor="ctr">
            <a:spAutoFit/>
          </a:bodyPr>
          <a:lstStyle/>
          <a:p>
            <a:r>
              <a:rPr lang="en-US"/>
              <a:t>Click to edit Master title style</a:t>
            </a:r>
          </a:p>
        </p:txBody>
      </p:sp>
      <p:sp>
        <p:nvSpPr>
          <p:cNvPr id="3" name="Text Placeholder 2"/>
          <p:cNvSpPr>
            <a:spLocks noGrp="1"/>
          </p:cNvSpPr>
          <p:nvPr>
            <p:ph type="body" idx="1"/>
          </p:nvPr>
        </p:nvSpPr>
        <p:spPr>
          <a:xfrm>
            <a:off x="386160" y="835887"/>
            <a:ext cx="10796400" cy="58004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circles.png"/>
          <p:cNvPicPr>
            <a:picLocks noChangeAspect="1"/>
          </p:cNvPicPr>
          <p:nvPr/>
        </p:nvPicPr>
        <p:blipFill rotWithShape="1">
          <a:blip r:embed="rId19">
            <a:extLst>
              <a:ext uri="{28A0092B-C50C-407E-A947-70E740481C1C}">
                <a14:useLocalDpi xmlns:a14="http://schemas.microsoft.com/office/drawing/2010/main" val="0"/>
              </a:ext>
            </a:extLst>
          </a:blip>
          <a:srcRect b="18913"/>
          <a:stretch/>
        </p:blipFill>
        <p:spPr>
          <a:xfrm>
            <a:off x="10550759" y="6648"/>
            <a:ext cx="1167588" cy="741475"/>
          </a:xfrm>
          <a:prstGeom prst="rect">
            <a:avLst/>
          </a:prstGeom>
        </p:spPr>
      </p:pic>
      <p:pic>
        <p:nvPicPr>
          <p:cNvPr id="10" name="Picture 9" descr="log.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0685304" y="6012365"/>
            <a:ext cx="984104" cy="623999"/>
          </a:xfrm>
          <a:prstGeom prst="rect">
            <a:avLst/>
          </a:prstGeom>
        </p:spPr>
      </p:pic>
      <p:sp>
        <p:nvSpPr>
          <p:cNvPr id="11" name="Rectangle 10"/>
          <p:cNvSpPr/>
          <p:nvPr/>
        </p:nvSpPr>
        <p:spPr>
          <a:xfrm>
            <a:off x="386160" y="6416698"/>
            <a:ext cx="2627642" cy="256545"/>
          </a:xfrm>
          <a:prstGeom prst="rect">
            <a:avLst/>
          </a:prstGeom>
        </p:spPr>
        <p:txBody>
          <a:bodyPr wrap="none">
            <a:spAutoFit/>
          </a:bodyPr>
          <a:lstStyle/>
          <a:p>
            <a:r>
              <a:rPr lang="en-US" sz="1067">
                <a:solidFill>
                  <a:schemeClr val="bg2"/>
                </a:solidFill>
              </a:rPr>
              <a:t>Internal, confidential – not for reproduction</a:t>
            </a:r>
          </a:p>
        </p:txBody>
      </p:sp>
      <p:sp>
        <p:nvSpPr>
          <p:cNvPr id="12" name="TextBox 11"/>
          <p:cNvSpPr txBox="1"/>
          <p:nvPr/>
        </p:nvSpPr>
        <p:spPr>
          <a:xfrm>
            <a:off x="5726320" y="6370396"/>
            <a:ext cx="739360" cy="338554"/>
          </a:xfrm>
          <a:prstGeom prst="rect">
            <a:avLst/>
          </a:prstGeom>
          <a:noFill/>
        </p:spPr>
        <p:txBody>
          <a:bodyPr wrap="square" rtlCol="0">
            <a:spAutoFit/>
          </a:bodyPr>
          <a:lstStyle/>
          <a:p>
            <a:pPr algn="ctr"/>
            <a:fld id="{A3CD2AB8-1784-7B47-AE14-7B84D4633DD6}" type="slidenum">
              <a:rPr lang="en-US" sz="1600" smtClean="0">
                <a:solidFill>
                  <a:srgbClr val="808080"/>
                </a:solidFill>
              </a:rPr>
              <a:pPr algn="ctr"/>
              <a:t>‹#›</a:t>
            </a:fld>
            <a:endParaRPr lang="en-US" sz="1600">
              <a:solidFill>
                <a:srgbClr val="808080"/>
              </a:solidFill>
            </a:endParaRPr>
          </a:p>
        </p:txBody>
      </p:sp>
    </p:spTree>
    <p:extLst>
      <p:ext uri="{BB962C8B-B14F-4D97-AF65-F5344CB8AC3E}">
        <p14:creationId xmlns:p14="http://schemas.microsoft.com/office/powerpoint/2010/main" val="441805304"/>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Lst>
  <p:txStyles>
    <p:titleStyle>
      <a:lvl1pPr algn="l" defTabSz="609585" rtl="0" eaLnBrk="1" latinLnBrk="0" hangingPunct="1">
        <a:spcBef>
          <a:spcPct val="0"/>
        </a:spcBef>
        <a:buNone/>
        <a:defRPr sz="3733" kern="1200">
          <a:solidFill>
            <a:schemeClr val="bg1"/>
          </a:solidFill>
          <a:latin typeface="+mj-lt"/>
          <a:ea typeface="+mj-ea"/>
          <a:cs typeface="+mj-cs"/>
        </a:defRPr>
      </a:lvl1pPr>
    </p:titleStyle>
    <p:bodyStyle>
      <a:lvl1pPr marL="273593" indent="-273593" algn="l" defTabSz="609585" rtl="0" eaLnBrk="1" latinLnBrk="0" hangingPunct="1">
        <a:spcBef>
          <a:spcPct val="20000"/>
        </a:spcBef>
        <a:buClr>
          <a:schemeClr val="tx2"/>
        </a:buClr>
        <a:buFont typeface="Arial"/>
        <a:buChar char="•"/>
        <a:defRPr sz="3200" kern="1200">
          <a:solidFill>
            <a:schemeClr val="tx1"/>
          </a:solidFill>
          <a:latin typeface="+mn-lt"/>
          <a:ea typeface="+mn-ea"/>
          <a:cs typeface="+mn-cs"/>
        </a:defRPr>
      </a:lvl1pPr>
      <a:lvl2pPr marL="883178" indent="-273593" algn="l" defTabSz="609585" rtl="0" eaLnBrk="1" latinLnBrk="0" hangingPunct="1">
        <a:spcBef>
          <a:spcPct val="20000"/>
        </a:spcBef>
        <a:buClr>
          <a:schemeClr val="tx2"/>
        </a:buClr>
        <a:buFont typeface="Arial"/>
        <a:buChar char="•"/>
        <a:defRPr sz="2667" kern="1200">
          <a:solidFill>
            <a:schemeClr val="tx1"/>
          </a:solidFill>
          <a:latin typeface="+mn-lt"/>
          <a:ea typeface="+mn-ea"/>
          <a:cs typeface="+mn-cs"/>
        </a:defRPr>
      </a:lvl2pPr>
      <a:lvl3pPr marL="1483163" indent="-263993" algn="l" defTabSz="609585" rtl="0" eaLnBrk="1" latinLnBrk="0" hangingPunct="1">
        <a:spcBef>
          <a:spcPct val="20000"/>
        </a:spcBef>
        <a:buClr>
          <a:schemeClr val="tx2"/>
        </a:buClr>
        <a:buFont typeface="Arial"/>
        <a:buChar char="•"/>
        <a:defRPr sz="2400" kern="1200">
          <a:solidFill>
            <a:schemeClr val="tx1"/>
          </a:solidFill>
          <a:latin typeface="+mn-lt"/>
          <a:ea typeface="+mn-ea"/>
          <a:cs typeface="+mn-cs"/>
        </a:defRPr>
      </a:lvl3pPr>
      <a:lvl4pPr marL="2188745" indent="-263993" algn="l" defTabSz="609585" rtl="0" eaLnBrk="1" latinLnBrk="0" hangingPunct="1">
        <a:spcBef>
          <a:spcPct val="20000"/>
        </a:spcBef>
        <a:buClr>
          <a:schemeClr val="tx2"/>
        </a:buClr>
        <a:buFont typeface="Arial"/>
        <a:buChar char="•"/>
        <a:defRPr sz="2133" kern="1200">
          <a:solidFill>
            <a:schemeClr val="tx1"/>
          </a:solidFill>
          <a:latin typeface="+mn-lt"/>
          <a:ea typeface="+mn-ea"/>
          <a:cs typeface="+mn-cs"/>
        </a:defRPr>
      </a:lvl4pPr>
      <a:lvl5pPr marL="2846329" indent="-263993" algn="l" defTabSz="609585" rtl="0" eaLnBrk="1" latinLnBrk="0" hangingPunct="1">
        <a:spcBef>
          <a:spcPct val="20000"/>
        </a:spcBef>
        <a:buClr>
          <a:schemeClr val="tx2"/>
        </a:buClr>
        <a:buFont typeface="Arial"/>
        <a:buChar char="•"/>
        <a:defRPr sz="2133"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5112"/>
            <a:ext cx="12192000" cy="7532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Placeholder 1"/>
          <p:cNvSpPr>
            <a:spLocks noGrp="1"/>
          </p:cNvSpPr>
          <p:nvPr>
            <p:ph type="title"/>
          </p:nvPr>
        </p:nvSpPr>
        <p:spPr>
          <a:xfrm>
            <a:off x="386161" y="54157"/>
            <a:ext cx="10150644" cy="666786"/>
          </a:xfrm>
          <a:prstGeom prst="rect">
            <a:avLst/>
          </a:prstGeom>
        </p:spPr>
        <p:txBody>
          <a:bodyPr vert="horz" lIns="91440" tIns="45720" rIns="91440" bIns="45720" rtlCol="0" anchor="ctr">
            <a:spAutoFit/>
          </a:bodyPr>
          <a:lstStyle/>
          <a:p>
            <a:r>
              <a:rPr lang="en-US"/>
              <a:t>Click to edit Master title style</a:t>
            </a:r>
          </a:p>
        </p:txBody>
      </p:sp>
      <p:sp>
        <p:nvSpPr>
          <p:cNvPr id="3" name="Text Placeholder 2"/>
          <p:cNvSpPr>
            <a:spLocks noGrp="1"/>
          </p:cNvSpPr>
          <p:nvPr>
            <p:ph type="body" idx="1"/>
          </p:nvPr>
        </p:nvSpPr>
        <p:spPr>
          <a:xfrm>
            <a:off x="386160" y="835887"/>
            <a:ext cx="10796400" cy="58004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circles.png"/>
          <p:cNvPicPr>
            <a:picLocks noChangeAspect="1"/>
          </p:cNvPicPr>
          <p:nvPr/>
        </p:nvPicPr>
        <p:blipFill rotWithShape="1">
          <a:blip r:embed="rId21" cstate="print">
            <a:extLst>
              <a:ext uri="{28A0092B-C50C-407E-A947-70E740481C1C}">
                <a14:useLocalDpi xmlns:a14="http://schemas.microsoft.com/office/drawing/2010/main"/>
              </a:ext>
            </a:extLst>
          </a:blip>
          <a:srcRect/>
          <a:stretch/>
        </p:blipFill>
        <p:spPr>
          <a:xfrm>
            <a:off x="10550759" y="6648"/>
            <a:ext cx="1167588" cy="741475"/>
          </a:xfrm>
          <a:prstGeom prst="rect">
            <a:avLst/>
          </a:prstGeom>
        </p:spPr>
      </p:pic>
      <p:pic>
        <p:nvPicPr>
          <p:cNvPr id="10" name="Picture 9" descr="log.png"/>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10685304" y="6012365"/>
            <a:ext cx="984104" cy="623999"/>
          </a:xfrm>
          <a:prstGeom prst="rect">
            <a:avLst/>
          </a:prstGeom>
        </p:spPr>
      </p:pic>
      <p:sp>
        <p:nvSpPr>
          <p:cNvPr id="11" name="Rectangle 10"/>
          <p:cNvSpPr/>
          <p:nvPr/>
        </p:nvSpPr>
        <p:spPr>
          <a:xfrm>
            <a:off x="386161" y="6416698"/>
            <a:ext cx="3046027" cy="256545"/>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a:ln>
                  <a:noFill/>
                </a:ln>
                <a:solidFill>
                  <a:srgbClr val="808080"/>
                </a:solidFill>
                <a:effectLst/>
                <a:uLnTx/>
                <a:uFillTx/>
                <a:latin typeface="Calibri"/>
                <a:ea typeface="+mn-ea"/>
                <a:cs typeface="+mn-cs"/>
              </a:rPr>
              <a:t>Property of Medial </a:t>
            </a:r>
            <a:r>
              <a:rPr kumimoji="0" lang="en-US" sz="1067" b="0" i="0" u="none" strike="noStrike" kern="1200" cap="none" spc="0" normalizeH="0" baseline="0" noProof="0" err="1">
                <a:ln>
                  <a:noFill/>
                </a:ln>
                <a:solidFill>
                  <a:srgbClr val="808080"/>
                </a:solidFill>
                <a:effectLst/>
                <a:uLnTx/>
                <a:uFillTx/>
                <a:latin typeface="Calibri"/>
                <a:ea typeface="+mn-ea"/>
                <a:cs typeface="+mn-cs"/>
              </a:rPr>
              <a:t>EarlySign</a:t>
            </a:r>
            <a:r>
              <a:rPr kumimoji="0" lang="en-US" sz="1067" b="0" i="0" u="none" strike="noStrike" kern="1200" cap="none" spc="0" normalizeH="0" baseline="0" noProof="0">
                <a:ln>
                  <a:noFill/>
                </a:ln>
                <a:solidFill>
                  <a:srgbClr val="808080"/>
                </a:solidFill>
                <a:effectLst/>
                <a:uLnTx/>
                <a:uFillTx/>
                <a:latin typeface="Calibri"/>
                <a:ea typeface="+mn-ea"/>
                <a:cs typeface="+mn-cs"/>
              </a:rPr>
              <a:t> – not for reproduction</a:t>
            </a:r>
          </a:p>
        </p:txBody>
      </p:sp>
      <p:sp>
        <p:nvSpPr>
          <p:cNvPr id="12" name="TextBox 11"/>
          <p:cNvSpPr txBox="1"/>
          <p:nvPr/>
        </p:nvSpPr>
        <p:spPr>
          <a:xfrm>
            <a:off x="5726320" y="6370396"/>
            <a:ext cx="739360"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fld id="{A3CD2AB8-1784-7B47-AE14-7B84D4633DD6}" type="slidenum">
              <a:rPr kumimoji="0" lang="en-US" sz="1600" b="0" i="0" u="none" strike="noStrike" kern="1200" cap="none" spc="0" normalizeH="0" baseline="0" noProof="0">
                <a:ln>
                  <a:noFill/>
                </a:ln>
                <a:solidFill>
                  <a:srgbClr val="808080"/>
                </a:solidFill>
                <a:effectLst/>
                <a:uLnTx/>
                <a:uFillTx/>
                <a:latin typeface="Calibri"/>
                <a:ea typeface="+mn-ea"/>
                <a:cs typeface="+mn-cs"/>
              </a:rPr>
              <a:pPr marL="0" marR="0" lvl="0" indent="0" algn="ctr" defTabSz="609585"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a:ln>
                <a:noFill/>
              </a:ln>
              <a:solidFill>
                <a:srgbClr val="808080"/>
              </a:solidFill>
              <a:effectLst/>
              <a:uLnTx/>
              <a:uFillTx/>
              <a:latin typeface="Calibri"/>
              <a:ea typeface="+mn-ea"/>
              <a:cs typeface="+mn-cs"/>
            </a:endParaRPr>
          </a:p>
        </p:txBody>
      </p:sp>
      <p:sp>
        <p:nvSpPr>
          <p:cNvPr id="13" name="Rectangle 12"/>
          <p:cNvSpPr/>
          <p:nvPr userDrawn="1"/>
        </p:nvSpPr>
        <p:spPr>
          <a:xfrm>
            <a:off x="9181364" y="6362385"/>
            <a:ext cx="1263872" cy="276999"/>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Calibri" panose="020F0502020204030204" pitchFamily="34" charset="0"/>
                <a:cs typeface="+mn-cs"/>
              </a:rPr>
              <a:t>MKG-14-01-20-B </a:t>
            </a: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15781106"/>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Lst>
  <p:txStyles>
    <p:titleStyle>
      <a:lvl1pPr algn="l" defTabSz="609585" rtl="0" eaLnBrk="1" latinLnBrk="0" hangingPunct="1">
        <a:spcBef>
          <a:spcPct val="0"/>
        </a:spcBef>
        <a:buNone/>
        <a:defRPr sz="3733" kern="1200">
          <a:solidFill>
            <a:schemeClr val="bg1"/>
          </a:solidFill>
          <a:latin typeface="+mj-lt"/>
          <a:ea typeface="+mj-ea"/>
          <a:cs typeface="+mj-cs"/>
        </a:defRPr>
      </a:lvl1pPr>
    </p:titleStyle>
    <p:bodyStyle>
      <a:lvl1pPr marL="273593" indent="-273593" algn="l" defTabSz="609585" rtl="0" eaLnBrk="1" latinLnBrk="0" hangingPunct="1">
        <a:spcBef>
          <a:spcPct val="20000"/>
        </a:spcBef>
        <a:buClr>
          <a:schemeClr val="tx2"/>
        </a:buClr>
        <a:buFont typeface="Arial"/>
        <a:buChar char="•"/>
        <a:defRPr sz="3200" kern="1200">
          <a:solidFill>
            <a:schemeClr val="tx1"/>
          </a:solidFill>
          <a:latin typeface="+mn-lt"/>
          <a:ea typeface="+mn-ea"/>
          <a:cs typeface="+mn-cs"/>
        </a:defRPr>
      </a:lvl1pPr>
      <a:lvl2pPr marL="883178" indent="-273593" algn="l" defTabSz="609585" rtl="0" eaLnBrk="1" latinLnBrk="0" hangingPunct="1">
        <a:spcBef>
          <a:spcPct val="20000"/>
        </a:spcBef>
        <a:buClr>
          <a:schemeClr val="tx2"/>
        </a:buClr>
        <a:buFont typeface="Arial"/>
        <a:buChar char="•"/>
        <a:defRPr sz="2667" kern="1200">
          <a:solidFill>
            <a:schemeClr val="tx1"/>
          </a:solidFill>
          <a:latin typeface="+mn-lt"/>
          <a:ea typeface="+mn-ea"/>
          <a:cs typeface="+mn-cs"/>
        </a:defRPr>
      </a:lvl2pPr>
      <a:lvl3pPr marL="1483163" indent="-263993" algn="l" defTabSz="609585" rtl="0" eaLnBrk="1" latinLnBrk="0" hangingPunct="1">
        <a:spcBef>
          <a:spcPct val="20000"/>
        </a:spcBef>
        <a:buClr>
          <a:schemeClr val="tx2"/>
        </a:buClr>
        <a:buFont typeface="Arial"/>
        <a:buChar char="•"/>
        <a:defRPr sz="2400" kern="1200">
          <a:solidFill>
            <a:schemeClr val="tx1"/>
          </a:solidFill>
          <a:latin typeface="+mn-lt"/>
          <a:ea typeface="+mn-ea"/>
          <a:cs typeface="+mn-cs"/>
        </a:defRPr>
      </a:lvl3pPr>
      <a:lvl4pPr marL="2188745" indent="-263993" algn="l" defTabSz="609585" rtl="0" eaLnBrk="1" latinLnBrk="0" hangingPunct="1">
        <a:spcBef>
          <a:spcPct val="20000"/>
        </a:spcBef>
        <a:buClr>
          <a:schemeClr val="tx2"/>
        </a:buClr>
        <a:buFont typeface="Arial"/>
        <a:buChar char="•"/>
        <a:defRPr sz="2133" kern="1200">
          <a:solidFill>
            <a:schemeClr val="tx1"/>
          </a:solidFill>
          <a:latin typeface="+mn-lt"/>
          <a:ea typeface="+mn-ea"/>
          <a:cs typeface="+mn-cs"/>
        </a:defRPr>
      </a:lvl4pPr>
      <a:lvl5pPr marL="2846329" indent="-263993" algn="l" defTabSz="609585" rtl="0" eaLnBrk="1" latinLnBrk="0" hangingPunct="1">
        <a:spcBef>
          <a:spcPct val="20000"/>
        </a:spcBef>
        <a:buClr>
          <a:schemeClr val="tx2"/>
        </a:buClr>
        <a:buFont typeface="Arial"/>
        <a:buChar char="•"/>
        <a:defRPr sz="2133"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tiff"/><Relationship Id="rId1" Type="http://schemas.openxmlformats.org/officeDocument/2006/relationships/slideLayout" Target="../slideLayouts/slideLayout2.xml"/><Relationship Id="rId6" Type="http://schemas.openxmlformats.org/officeDocument/2006/relationships/chart" Target="../charts/chart2.xml"/><Relationship Id="rId5" Type="http://schemas.openxmlformats.org/officeDocument/2006/relationships/chart" Target="../charts/chart1.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4.xml"/></Relationships>
</file>

<file path=ppt/slides/_rels/slide14.xml.rels><?xml version="1.0" encoding="UTF-8" standalone="yes"?>
<Relationships xmlns="http://schemas.openxmlformats.org/package/2006/relationships"><Relationship Id="rId8" Type="http://schemas.openxmlformats.org/officeDocument/2006/relationships/chart" Target="../charts/chart3.xml"/><Relationship Id="rId13" Type="http://schemas.openxmlformats.org/officeDocument/2006/relationships/image" Target="../media/image63.emf"/><Relationship Id="rId3" Type="http://schemas.openxmlformats.org/officeDocument/2006/relationships/diagramLayout" Target="../diagrams/layout1.xml"/><Relationship Id="rId7" Type="http://schemas.openxmlformats.org/officeDocument/2006/relationships/image" Target="../media/image61.png"/><Relationship Id="rId12" Type="http://schemas.openxmlformats.org/officeDocument/2006/relationships/chart" Target="../charts/chart6.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chart" Target="../charts/chart5.xml"/><Relationship Id="rId5" Type="http://schemas.openxmlformats.org/officeDocument/2006/relationships/diagramColors" Target="../diagrams/colors1.xml"/><Relationship Id="rId10" Type="http://schemas.openxmlformats.org/officeDocument/2006/relationships/image" Target="../media/image62.png"/><Relationship Id="rId4" Type="http://schemas.openxmlformats.org/officeDocument/2006/relationships/diagramQuickStyle" Target="../diagrams/quickStyle1.xml"/><Relationship Id="rId9" Type="http://schemas.openxmlformats.org/officeDocument/2006/relationships/chart" Target="../charts/chart4.xml"/></Relationships>
</file>

<file path=ppt/slides/_rels/slide1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tiff"/><Relationship Id="rId1" Type="http://schemas.openxmlformats.org/officeDocument/2006/relationships/slideLayout" Target="../slideLayouts/slideLayout13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1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xml"/><Relationship Id="rId1" Type="http://schemas.openxmlformats.org/officeDocument/2006/relationships/slideLayout" Target="../slideLayouts/slideLayout134.xml"/></Relationships>
</file>

<file path=ppt/slides/_rels/slide19.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9.xml"/><Relationship Id="rId1" Type="http://schemas.openxmlformats.org/officeDocument/2006/relationships/slideLayout" Target="../slideLayouts/slideLayout190.xml"/><Relationship Id="rId6" Type="http://schemas.openxmlformats.org/officeDocument/2006/relationships/image" Target="../media/image71.emf"/><Relationship Id="rId5" Type="http://schemas.openxmlformats.org/officeDocument/2006/relationships/image" Target="../media/image70.emf"/><Relationship Id="rId4" Type="http://schemas.openxmlformats.org/officeDocument/2006/relationships/image" Target="../media/image69.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2.xml"/></Relationships>
</file>

<file path=ppt/slides/_rels/slide20.xml.rels><?xml version="1.0" encoding="UTF-8" standalone="yes"?>
<Relationships xmlns="http://schemas.openxmlformats.org/package/2006/relationships"><Relationship Id="rId3" Type="http://schemas.openxmlformats.org/officeDocument/2006/relationships/image" Target="../media/image72.emf"/><Relationship Id="rId7" Type="http://schemas.openxmlformats.org/officeDocument/2006/relationships/image" Target="../media/image76.emf"/><Relationship Id="rId2" Type="http://schemas.openxmlformats.org/officeDocument/2006/relationships/notesSlide" Target="../notesSlides/notesSlide10.xml"/><Relationship Id="rId1" Type="http://schemas.openxmlformats.org/officeDocument/2006/relationships/slideLayout" Target="../slideLayouts/slideLayout190.xml"/><Relationship Id="rId6" Type="http://schemas.openxmlformats.org/officeDocument/2006/relationships/image" Target="../media/image75.emf"/><Relationship Id="rId5" Type="http://schemas.openxmlformats.org/officeDocument/2006/relationships/image" Target="../media/image74.emf"/><Relationship Id="rId4" Type="http://schemas.openxmlformats.org/officeDocument/2006/relationships/image" Target="../media/image73.emf"/></Relationships>
</file>

<file path=ppt/slides/_rels/slide2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11.xml"/><Relationship Id="rId1" Type="http://schemas.openxmlformats.org/officeDocument/2006/relationships/slideLayout" Target="../slideLayouts/slideLayout170.xml"/><Relationship Id="rId4" Type="http://schemas.openxmlformats.org/officeDocument/2006/relationships/image" Target="../media/image77.emf"/></Relationships>
</file>

<file path=ppt/slides/_rels/slide22.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78.emf"/><Relationship Id="rId1" Type="http://schemas.openxmlformats.org/officeDocument/2006/relationships/slideLayout" Target="../slideLayouts/slideLayout17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5.xml"/></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11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116.xml"/></Relationships>
</file>

<file path=ppt/slides/_rels/slide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11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tiff"/><Relationship Id="rId1" Type="http://schemas.openxmlformats.org/officeDocument/2006/relationships/slideLayout" Target="../slideLayouts/slideLayout2.xml"/><Relationship Id="rId4" Type="http://schemas.openxmlformats.org/officeDocument/2006/relationships/image" Target="../media/image570.png"/></Relationships>
</file>

<file path=ppt/slides/_rels/slide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3411" y="3279594"/>
            <a:ext cx="10363200" cy="661720"/>
          </a:xfrm>
        </p:spPr>
        <p:txBody>
          <a:bodyPr/>
          <a:lstStyle/>
          <a:p>
            <a:r>
              <a:rPr lang="en-US" sz="3700"/>
              <a:t>Medial </a:t>
            </a:r>
            <a:r>
              <a:rPr lang="en-US" sz="3700" err="1"/>
              <a:t>EarlySign</a:t>
            </a:r>
            <a:r>
              <a:rPr lang="en-US" sz="3700"/>
              <a:t> – Short Introduction </a:t>
            </a:r>
            <a:endParaRPr lang="en-US"/>
          </a:p>
        </p:txBody>
      </p:sp>
      <p:sp>
        <p:nvSpPr>
          <p:cNvPr id="5" name="Subtitle 4"/>
          <p:cNvSpPr>
            <a:spLocks noGrp="1"/>
          </p:cNvSpPr>
          <p:nvPr>
            <p:ph type="subTitle" idx="1"/>
          </p:nvPr>
        </p:nvSpPr>
        <p:spPr>
          <a:xfrm>
            <a:off x="363411" y="4456989"/>
            <a:ext cx="10363200" cy="502766"/>
          </a:xfrm>
        </p:spPr>
        <p:txBody>
          <a:bodyPr vert="horz" wrap="square" lIns="91440" tIns="45720" rIns="91440" bIns="45720" rtlCol="0" anchor="t">
            <a:spAutoFit/>
          </a:bodyPr>
          <a:lstStyle/>
          <a:p>
            <a:r>
              <a:rPr lang="en-US" sz="2650" dirty="0"/>
              <a:t>Medial </a:t>
            </a:r>
            <a:r>
              <a:rPr lang="en-US" sz="2650" dirty="0" err="1"/>
              <a:t>EarlySign</a:t>
            </a:r>
            <a:r>
              <a:rPr lang="en-US" sz="2650" dirty="0"/>
              <a:t>, Jul 2021</a:t>
            </a:r>
            <a:endParaRPr lang="en-US" sz="2650" dirty="0">
              <a:cs typeface="Calibri"/>
            </a:endParaRPr>
          </a:p>
        </p:txBody>
      </p:sp>
    </p:spTree>
    <p:extLst>
      <p:ext uri="{BB962C8B-B14F-4D97-AF65-F5344CB8AC3E}">
        <p14:creationId xmlns:p14="http://schemas.microsoft.com/office/powerpoint/2010/main" val="2507857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6095999" cy="68580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1" anchor="ctr"/>
          <a:lstStyle/>
          <a:p>
            <a:pPr algn="ctr"/>
            <a:endParaRPr lang="he-IL"/>
          </a:p>
        </p:txBody>
      </p:sp>
      <p:pic>
        <p:nvPicPr>
          <p:cNvPr id="5" name="Picture 4"/>
          <p:cNvPicPr>
            <a:picLocks noChangeAspect="1"/>
          </p:cNvPicPr>
          <p:nvPr/>
        </p:nvPicPr>
        <p:blipFill rotWithShape="1">
          <a:blip r:embed="rId2"/>
          <a:srcRect r="5859"/>
          <a:stretch/>
        </p:blipFill>
        <p:spPr>
          <a:xfrm>
            <a:off x="3746745" y="47059"/>
            <a:ext cx="1873498" cy="1562490"/>
          </a:xfrm>
          <a:prstGeom prst="rect">
            <a:avLst/>
          </a:prstGeom>
        </p:spPr>
      </p:pic>
      <p:sp>
        <p:nvSpPr>
          <p:cNvPr id="2" name="Title 1"/>
          <p:cNvSpPr>
            <a:spLocks noGrp="1"/>
          </p:cNvSpPr>
          <p:nvPr>
            <p:ph type="title"/>
          </p:nvPr>
        </p:nvSpPr>
        <p:spPr>
          <a:xfrm>
            <a:off x="386161" y="54157"/>
            <a:ext cx="4023607" cy="666786"/>
          </a:xfrm>
        </p:spPr>
        <p:txBody>
          <a:bodyPr/>
          <a:lstStyle/>
          <a:p>
            <a:r>
              <a:rPr lang="en-US"/>
              <a:t>Imaging</a:t>
            </a:r>
            <a:endParaRPr lang="he-IL"/>
          </a:p>
        </p:txBody>
      </p:sp>
      <p:pic>
        <p:nvPicPr>
          <p:cNvPr id="6" name="Picture 5"/>
          <p:cNvPicPr>
            <a:picLocks noChangeAspect="1"/>
          </p:cNvPicPr>
          <p:nvPr/>
        </p:nvPicPr>
        <p:blipFill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rcRect l="11407"/>
          <a:stretch/>
        </p:blipFill>
        <p:spPr>
          <a:xfrm>
            <a:off x="6096000" y="0"/>
            <a:ext cx="6096000" cy="6858000"/>
          </a:xfrm>
          <a:prstGeom prst="rect">
            <a:avLst/>
          </a:prstGeom>
        </p:spPr>
      </p:pic>
      <p:sp>
        <p:nvSpPr>
          <p:cNvPr id="7" name="Title 1"/>
          <p:cNvSpPr txBox="1">
            <a:spLocks/>
          </p:cNvSpPr>
          <p:nvPr/>
        </p:nvSpPr>
        <p:spPr>
          <a:xfrm>
            <a:off x="6279709" y="54157"/>
            <a:ext cx="4023607" cy="666786"/>
          </a:xfrm>
          <a:prstGeom prst="rect">
            <a:avLst/>
          </a:prstGeom>
        </p:spPr>
        <p:txBody>
          <a:bodyPr vert="horz" lIns="91440" tIns="45720" rIns="91440" bIns="45720" rtlCol="0" anchor="ctr">
            <a:spAutoFit/>
          </a:bodyPr>
          <a:lstStyle>
            <a:lvl1pPr algn="l" defTabSz="609585" rtl="0" eaLnBrk="1" latinLnBrk="0" hangingPunct="1">
              <a:spcBef>
                <a:spcPct val="0"/>
              </a:spcBef>
              <a:buNone/>
              <a:defRPr sz="3733" kern="1200">
                <a:solidFill>
                  <a:schemeClr val="bg1"/>
                </a:solidFill>
                <a:latin typeface="+mj-lt"/>
                <a:ea typeface="+mj-ea"/>
                <a:cs typeface="+mj-cs"/>
              </a:defRPr>
            </a:lvl1pPr>
          </a:lstStyle>
          <a:p>
            <a:r>
              <a:rPr lang="en-US">
                <a:solidFill>
                  <a:prstClr val="black"/>
                </a:solidFill>
              </a:rPr>
              <a:t>Medical records</a:t>
            </a:r>
            <a:endParaRPr lang="he-IL">
              <a:solidFill>
                <a:prstClr val="black"/>
              </a:solidFill>
            </a:endParaRPr>
          </a:p>
        </p:txBody>
      </p:sp>
      <p:graphicFrame>
        <p:nvGraphicFramePr>
          <p:cNvPr id="8" name="Chart 7"/>
          <p:cNvGraphicFramePr/>
          <p:nvPr/>
        </p:nvGraphicFramePr>
        <p:xfrm>
          <a:off x="231175" y="1061884"/>
          <a:ext cx="5273480" cy="513243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Chart 8"/>
          <p:cNvGraphicFramePr/>
          <p:nvPr/>
        </p:nvGraphicFramePr>
        <p:xfrm>
          <a:off x="6687344" y="1061883"/>
          <a:ext cx="5273480" cy="5132439"/>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952155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CC663-8148-4A08-864F-1F009AA7506D}"/>
              </a:ext>
            </a:extLst>
          </p:cNvPr>
          <p:cNvSpPr>
            <a:spLocks noGrp="1"/>
          </p:cNvSpPr>
          <p:nvPr>
            <p:ph type="title"/>
          </p:nvPr>
        </p:nvSpPr>
        <p:spPr>
          <a:xfrm>
            <a:off x="386161" y="33607"/>
            <a:ext cx="10150644" cy="707886"/>
          </a:xfrm>
        </p:spPr>
        <p:txBody>
          <a:bodyPr/>
          <a:lstStyle/>
          <a:p>
            <a:r>
              <a:rPr lang="en-US" sz="4000"/>
              <a:t>Birdseye Development Platform view</a:t>
            </a:r>
            <a:endParaRPr lang="x-none" sz="4000"/>
          </a:p>
        </p:txBody>
      </p:sp>
      <p:sp>
        <p:nvSpPr>
          <p:cNvPr id="3" name="Content Placeholder 2">
            <a:extLst>
              <a:ext uri="{FF2B5EF4-FFF2-40B4-BE49-F238E27FC236}">
                <a16:creationId xmlns:a16="http://schemas.microsoft.com/office/drawing/2014/main" id="{6E5488BF-F835-4983-931A-AE05CEC2F3C4}"/>
              </a:ext>
            </a:extLst>
          </p:cNvPr>
          <p:cNvSpPr>
            <a:spLocks noGrp="1"/>
          </p:cNvSpPr>
          <p:nvPr>
            <p:ph idx="1"/>
          </p:nvPr>
        </p:nvSpPr>
        <p:spPr>
          <a:xfrm>
            <a:off x="6096000" y="1019175"/>
            <a:ext cx="5052615" cy="2497863"/>
          </a:xfrm>
          <a:solidFill>
            <a:schemeClr val="tx2">
              <a:lumMod val="40000"/>
              <a:lumOff val="60000"/>
            </a:schemeClr>
          </a:solidFill>
          <a:ln>
            <a:solidFill>
              <a:srgbClr val="00B0F0"/>
            </a:solidFill>
          </a:ln>
        </p:spPr>
        <p:txBody>
          <a:bodyPr/>
          <a:lstStyle/>
          <a:p>
            <a:pPr marL="0" indent="0">
              <a:buNone/>
            </a:pPr>
            <a:r>
              <a:rPr lang="en-US" b="1"/>
              <a:t>Training Infrastructure</a:t>
            </a:r>
          </a:p>
          <a:p>
            <a:pPr marL="0" indent="0">
              <a:buNone/>
            </a:pPr>
            <a:r>
              <a:rPr lang="en-US" sz="2400"/>
              <a:t>Deal with time dimension</a:t>
            </a:r>
          </a:p>
          <a:p>
            <a:pPr marL="0" indent="0">
              <a:buNone/>
            </a:pPr>
            <a:r>
              <a:rPr lang="en-US" sz="2400"/>
              <a:t>Configurable</a:t>
            </a:r>
          </a:p>
          <a:p>
            <a:pPr marL="0" indent="0">
              <a:buNone/>
            </a:pPr>
            <a:r>
              <a:rPr lang="en-US" sz="2400"/>
              <a:t>Matrix Generation</a:t>
            </a:r>
          </a:p>
          <a:p>
            <a:pPr marL="0" indent="0">
              <a:buNone/>
            </a:pPr>
            <a:r>
              <a:rPr lang="en-US" sz="2400"/>
              <a:t>Training and Analysis</a:t>
            </a:r>
            <a:endParaRPr lang="x-none" sz="2400"/>
          </a:p>
        </p:txBody>
      </p:sp>
      <p:sp>
        <p:nvSpPr>
          <p:cNvPr id="4" name="Content Placeholder 2">
            <a:extLst>
              <a:ext uri="{FF2B5EF4-FFF2-40B4-BE49-F238E27FC236}">
                <a16:creationId xmlns:a16="http://schemas.microsoft.com/office/drawing/2014/main" id="{18FBCE75-E3D9-4791-B40C-5CF3040A6FE5}"/>
              </a:ext>
            </a:extLst>
          </p:cNvPr>
          <p:cNvSpPr txBox="1">
            <a:spLocks/>
          </p:cNvSpPr>
          <p:nvPr/>
        </p:nvSpPr>
        <p:spPr>
          <a:xfrm>
            <a:off x="538560" y="1019175"/>
            <a:ext cx="5052615" cy="2466975"/>
          </a:xfrm>
          <a:prstGeom prst="rect">
            <a:avLst/>
          </a:prstGeom>
          <a:solidFill>
            <a:schemeClr val="tx2">
              <a:lumMod val="20000"/>
              <a:lumOff val="80000"/>
            </a:schemeClr>
          </a:solidFill>
          <a:ln>
            <a:solidFill>
              <a:srgbClr val="00B0F0"/>
            </a:solidFill>
          </a:ln>
        </p:spPr>
        <p:txBody>
          <a:bodyPr vert="horz" lIns="91440" tIns="45720" rIns="91440" bIns="45720" rtlCol="0">
            <a:normAutofit/>
          </a:bodyPr>
          <a:lstStyle>
            <a:lvl1pPr marL="273593" indent="-273593" algn="l" defTabSz="609585" rtl="0" eaLnBrk="1" latinLnBrk="0" hangingPunct="1">
              <a:spcBef>
                <a:spcPct val="20000"/>
              </a:spcBef>
              <a:buClr>
                <a:schemeClr val="tx2"/>
              </a:buClr>
              <a:buFont typeface="Arial"/>
              <a:buChar char="•"/>
              <a:defRPr sz="3200" kern="1200">
                <a:solidFill>
                  <a:schemeClr val="tx1"/>
                </a:solidFill>
                <a:latin typeface="+mn-lt"/>
                <a:ea typeface="+mn-ea"/>
                <a:cs typeface="+mn-cs"/>
              </a:defRPr>
            </a:lvl1pPr>
            <a:lvl2pPr marL="883178" indent="-273593" algn="l" defTabSz="609585" rtl="0" eaLnBrk="1" latinLnBrk="0" hangingPunct="1">
              <a:spcBef>
                <a:spcPct val="20000"/>
              </a:spcBef>
              <a:buClr>
                <a:schemeClr val="tx2"/>
              </a:buClr>
              <a:buFont typeface="Arial"/>
              <a:buChar char="•"/>
              <a:defRPr sz="2667" kern="1200">
                <a:solidFill>
                  <a:schemeClr val="tx1"/>
                </a:solidFill>
                <a:latin typeface="+mn-lt"/>
                <a:ea typeface="+mn-ea"/>
                <a:cs typeface="+mn-cs"/>
              </a:defRPr>
            </a:lvl2pPr>
            <a:lvl3pPr marL="1483163" indent="-263993" algn="l" defTabSz="609585" rtl="0" eaLnBrk="1" latinLnBrk="0" hangingPunct="1">
              <a:spcBef>
                <a:spcPct val="20000"/>
              </a:spcBef>
              <a:buClr>
                <a:schemeClr val="tx2"/>
              </a:buClr>
              <a:buFont typeface="Arial"/>
              <a:buChar char="•"/>
              <a:defRPr sz="2400" kern="1200">
                <a:solidFill>
                  <a:schemeClr val="tx1"/>
                </a:solidFill>
                <a:latin typeface="+mn-lt"/>
                <a:ea typeface="+mn-ea"/>
                <a:cs typeface="+mn-cs"/>
              </a:defRPr>
            </a:lvl3pPr>
            <a:lvl4pPr marL="2188745" indent="-263993" algn="l" defTabSz="609585" rtl="0" eaLnBrk="1" latinLnBrk="0" hangingPunct="1">
              <a:spcBef>
                <a:spcPct val="20000"/>
              </a:spcBef>
              <a:buClr>
                <a:schemeClr val="tx2"/>
              </a:buClr>
              <a:buFont typeface="Arial"/>
              <a:buChar char="•"/>
              <a:defRPr sz="2133" kern="1200">
                <a:solidFill>
                  <a:schemeClr val="tx1"/>
                </a:solidFill>
                <a:latin typeface="+mn-lt"/>
                <a:ea typeface="+mn-ea"/>
                <a:cs typeface="+mn-cs"/>
              </a:defRPr>
            </a:lvl4pPr>
            <a:lvl5pPr marL="2846329" indent="-263993" algn="l" defTabSz="609585" rtl="0" eaLnBrk="1" latinLnBrk="0" hangingPunct="1">
              <a:spcBef>
                <a:spcPct val="20000"/>
              </a:spcBef>
              <a:buClr>
                <a:schemeClr val="tx2"/>
              </a:buClr>
              <a:buFont typeface="Arial"/>
              <a:buChar char="•"/>
              <a:defRPr sz="2133"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r>
              <a:rPr lang="en-US" b="1"/>
              <a:t>Data Repository</a:t>
            </a:r>
          </a:p>
          <a:p>
            <a:pPr marL="0" indent="0">
              <a:buNone/>
            </a:pPr>
            <a:r>
              <a:rPr lang="en-US" sz="2400"/>
              <a:t>Unification</a:t>
            </a:r>
          </a:p>
          <a:p>
            <a:pPr marL="0" indent="0">
              <a:buNone/>
            </a:pPr>
            <a:r>
              <a:rPr lang="en-US" sz="2400"/>
              <a:t>High performance	</a:t>
            </a:r>
          </a:p>
          <a:p>
            <a:pPr marL="0" indent="0">
              <a:buNone/>
            </a:pPr>
            <a:endParaRPr lang="en-US" sz="2000"/>
          </a:p>
          <a:p>
            <a:pPr marL="0" indent="0">
              <a:buNone/>
            </a:pPr>
            <a:endParaRPr lang="x-none"/>
          </a:p>
        </p:txBody>
      </p:sp>
      <p:sp>
        <p:nvSpPr>
          <p:cNvPr id="5" name="Content Placeholder 2">
            <a:extLst>
              <a:ext uri="{FF2B5EF4-FFF2-40B4-BE49-F238E27FC236}">
                <a16:creationId xmlns:a16="http://schemas.microsoft.com/office/drawing/2014/main" id="{D3E390BF-E568-4BDD-A998-46AFC5313F98}"/>
              </a:ext>
            </a:extLst>
          </p:cNvPr>
          <p:cNvSpPr txBox="1">
            <a:spLocks/>
          </p:cNvSpPr>
          <p:nvPr/>
        </p:nvSpPr>
        <p:spPr>
          <a:xfrm>
            <a:off x="538559" y="3753494"/>
            <a:ext cx="5052615" cy="2497863"/>
          </a:xfrm>
          <a:prstGeom prst="rect">
            <a:avLst/>
          </a:prstGeom>
          <a:solidFill>
            <a:schemeClr val="tx2">
              <a:lumMod val="60000"/>
              <a:lumOff val="40000"/>
            </a:schemeClr>
          </a:solidFill>
          <a:ln>
            <a:solidFill>
              <a:srgbClr val="00B0F0"/>
            </a:solidFill>
          </a:ln>
        </p:spPr>
        <p:txBody>
          <a:bodyPr vert="horz" lIns="91440" tIns="45720" rIns="91440" bIns="45720" rtlCol="0">
            <a:normAutofit/>
          </a:bodyPr>
          <a:lstStyle>
            <a:lvl1pPr marL="273593" indent="-273593" algn="l" defTabSz="609585" rtl="0" eaLnBrk="1" latinLnBrk="0" hangingPunct="1">
              <a:spcBef>
                <a:spcPct val="20000"/>
              </a:spcBef>
              <a:buClr>
                <a:schemeClr val="tx2"/>
              </a:buClr>
              <a:buFont typeface="Arial"/>
              <a:buChar char="•"/>
              <a:defRPr sz="3200" kern="1200">
                <a:solidFill>
                  <a:schemeClr val="tx1"/>
                </a:solidFill>
                <a:latin typeface="+mn-lt"/>
                <a:ea typeface="+mn-ea"/>
                <a:cs typeface="+mn-cs"/>
              </a:defRPr>
            </a:lvl1pPr>
            <a:lvl2pPr marL="883178" indent="-273593" algn="l" defTabSz="609585" rtl="0" eaLnBrk="1" latinLnBrk="0" hangingPunct="1">
              <a:spcBef>
                <a:spcPct val="20000"/>
              </a:spcBef>
              <a:buClr>
                <a:schemeClr val="tx2"/>
              </a:buClr>
              <a:buFont typeface="Arial"/>
              <a:buChar char="•"/>
              <a:defRPr sz="2667" kern="1200">
                <a:solidFill>
                  <a:schemeClr val="tx1"/>
                </a:solidFill>
                <a:latin typeface="+mn-lt"/>
                <a:ea typeface="+mn-ea"/>
                <a:cs typeface="+mn-cs"/>
              </a:defRPr>
            </a:lvl2pPr>
            <a:lvl3pPr marL="1483163" indent="-263993" algn="l" defTabSz="609585" rtl="0" eaLnBrk="1" latinLnBrk="0" hangingPunct="1">
              <a:spcBef>
                <a:spcPct val="20000"/>
              </a:spcBef>
              <a:buClr>
                <a:schemeClr val="tx2"/>
              </a:buClr>
              <a:buFont typeface="Arial"/>
              <a:buChar char="•"/>
              <a:defRPr sz="2400" kern="1200">
                <a:solidFill>
                  <a:schemeClr val="tx1"/>
                </a:solidFill>
                <a:latin typeface="+mn-lt"/>
                <a:ea typeface="+mn-ea"/>
                <a:cs typeface="+mn-cs"/>
              </a:defRPr>
            </a:lvl3pPr>
            <a:lvl4pPr marL="2188745" indent="-263993" algn="l" defTabSz="609585" rtl="0" eaLnBrk="1" latinLnBrk="0" hangingPunct="1">
              <a:spcBef>
                <a:spcPct val="20000"/>
              </a:spcBef>
              <a:buClr>
                <a:schemeClr val="tx2"/>
              </a:buClr>
              <a:buFont typeface="Arial"/>
              <a:buChar char="•"/>
              <a:defRPr sz="2133" kern="1200">
                <a:solidFill>
                  <a:schemeClr val="tx1"/>
                </a:solidFill>
                <a:latin typeface="+mn-lt"/>
                <a:ea typeface="+mn-ea"/>
                <a:cs typeface="+mn-cs"/>
              </a:defRPr>
            </a:lvl4pPr>
            <a:lvl5pPr marL="2846329" indent="-263993" algn="l" defTabSz="609585" rtl="0" eaLnBrk="1" latinLnBrk="0" hangingPunct="1">
              <a:spcBef>
                <a:spcPct val="20000"/>
              </a:spcBef>
              <a:buClr>
                <a:schemeClr val="tx2"/>
              </a:buClr>
              <a:buFont typeface="Arial"/>
              <a:buChar char="•"/>
              <a:defRPr sz="2133"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r>
              <a:rPr lang="en-US" b="1"/>
              <a:t>Production Infrastructure</a:t>
            </a:r>
          </a:p>
          <a:p>
            <a:pPr marL="0" indent="0">
              <a:buNone/>
            </a:pPr>
            <a:r>
              <a:rPr lang="en-US" sz="2400" err="1"/>
              <a:t>AlgoMarkers</a:t>
            </a:r>
            <a:endParaRPr lang="en-US" sz="2400"/>
          </a:p>
          <a:p>
            <a:pPr marL="0" indent="0">
              <a:buNone/>
            </a:pPr>
            <a:r>
              <a:rPr lang="en-US" sz="2400"/>
              <a:t>Easy productization</a:t>
            </a:r>
          </a:p>
        </p:txBody>
      </p:sp>
      <p:sp>
        <p:nvSpPr>
          <p:cNvPr id="6" name="Content Placeholder 2">
            <a:extLst>
              <a:ext uri="{FF2B5EF4-FFF2-40B4-BE49-F238E27FC236}">
                <a16:creationId xmlns:a16="http://schemas.microsoft.com/office/drawing/2014/main" id="{36B7A78B-C251-4AA4-AEE9-221D3FD5F086}"/>
              </a:ext>
            </a:extLst>
          </p:cNvPr>
          <p:cNvSpPr txBox="1">
            <a:spLocks/>
          </p:cNvSpPr>
          <p:nvPr/>
        </p:nvSpPr>
        <p:spPr>
          <a:xfrm>
            <a:off x="6096000" y="3753494"/>
            <a:ext cx="5052615" cy="2497863"/>
          </a:xfrm>
          <a:prstGeom prst="rect">
            <a:avLst/>
          </a:prstGeom>
          <a:solidFill>
            <a:schemeClr val="accent5">
              <a:lumMod val="60000"/>
              <a:lumOff val="40000"/>
            </a:schemeClr>
          </a:solidFill>
          <a:ln>
            <a:solidFill>
              <a:srgbClr val="00B0F0"/>
            </a:solidFill>
          </a:ln>
        </p:spPr>
        <p:txBody>
          <a:bodyPr vert="horz" lIns="91440" tIns="45720" rIns="91440" bIns="45720" rtlCol="0">
            <a:normAutofit/>
          </a:bodyPr>
          <a:lstStyle>
            <a:lvl1pPr marL="273593" indent="-273593" algn="l" defTabSz="609585" rtl="0" eaLnBrk="1" latinLnBrk="0" hangingPunct="1">
              <a:spcBef>
                <a:spcPct val="20000"/>
              </a:spcBef>
              <a:buClr>
                <a:schemeClr val="tx2"/>
              </a:buClr>
              <a:buFont typeface="Arial"/>
              <a:buChar char="•"/>
              <a:defRPr sz="3200" kern="1200">
                <a:solidFill>
                  <a:schemeClr val="tx1"/>
                </a:solidFill>
                <a:latin typeface="+mn-lt"/>
                <a:ea typeface="+mn-ea"/>
                <a:cs typeface="+mn-cs"/>
              </a:defRPr>
            </a:lvl1pPr>
            <a:lvl2pPr marL="883178" indent="-273593" algn="l" defTabSz="609585" rtl="0" eaLnBrk="1" latinLnBrk="0" hangingPunct="1">
              <a:spcBef>
                <a:spcPct val="20000"/>
              </a:spcBef>
              <a:buClr>
                <a:schemeClr val="tx2"/>
              </a:buClr>
              <a:buFont typeface="Arial"/>
              <a:buChar char="•"/>
              <a:defRPr sz="2667" kern="1200">
                <a:solidFill>
                  <a:schemeClr val="tx1"/>
                </a:solidFill>
                <a:latin typeface="+mn-lt"/>
                <a:ea typeface="+mn-ea"/>
                <a:cs typeface="+mn-cs"/>
              </a:defRPr>
            </a:lvl2pPr>
            <a:lvl3pPr marL="1483163" indent="-263993" algn="l" defTabSz="609585" rtl="0" eaLnBrk="1" latinLnBrk="0" hangingPunct="1">
              <a:spcBef>
                <a:spcPct val="20000"/>
              </a:spcBef>
              <a:buClr>
                <a:schemeClr val="tx2"/>
              </a:buClr>
              <a:buFont typeface="Arial"/>
              <a:buChar char="•"/>
              <a:defRPr sz="2400" kern="1200">
                <a:solidFill>
                  <a:schemeClr val="tx1"/>
                </a:solidFill>
                <a:latin typeface="+mn-lt"/>
                <a:ea typeface="+mn-ea"/>
                <a:cs typeface="+mn-cs"/>
              </a:defRPr>
            </a:lvl3pPr>
            <a:lvl4pPr marL="2188745" indent="-263993" algn="l" defTabSz="609585" rtl="0" eaLnBrk="1" latinLnBrk="0" hangingPunct="1">
              <a:spcBef>
                <a:spcPct val="20000"/>
              </a:spcBef>
              <a:buClr>
                <a:schemeClr val="tx2"/>
              </a:buClr>
              <a:buFont typeface="Arial"/>
              <a:buChar char="•"/>
              <a:defRPr sz="2133" kern="1200">
                <a:solidFill>
                  <a:schemeClr val="tx1"/>
                </a:solidFill>
                <a:latin typeface="+mn-lt"/>
                <a:ea typeface="+mn-ea"/>
                <a:cs typeface="+mn-cs"/>
              </a:defRPr>
            </a:lvl4pPr>
            <a:lvl5pPr marL="2846329" indent="-263993" algn="l" defTabSz="609585" rtl="0" eaLnBrk="1" latinLnBrk="0" hangingPunct="1">
              <a:spcBef>
                <a:spcPct val="20000"/>
              </a:spcBef>
              <a:buClr>
                <a:schemeClr val="tx2"/>
              </a:buClr>
              <a:buFont typeface="Arial"/>
              <a:buChar char="•"/>
              <a:defRPr sz="2133"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r>
              <a:rPr lang="en-US" b="1"/>
              <a:t>On prem Sandboxes</a:t>
            </a:r>
          </a:p>
          <a:p>
            <a:pPr marL="0" indent="0">
              <a:buNone/>
            </a:pPr>
            <a:r>
              <a:rPr lang="en-US" sz="2400"/>
              <a:t>Software wrappers (Apps, Python)</a:t>
            </a:r>
          </a:p>
          <a:p>
            <a:pPr marL="0" indent="0">
              <a:buNone/>
            </a:pPr>
            <a:r>
              <a:rPr lang="en-US" sz="2400"/>
              <a:t>Easy setup (Docker)</a:t>
            </a:r>
          </a:p>
          <a:p>
            <a:pPr marL="0" indent="0">
              <a:buNone/>
            </a:pPr>
            <a:r>
              <a:rPr lang="en-US" sz="2400"/>
              <a:t>Efficiency</a:t>
            </a:r>
          </a:p>
        </p:txBody>
      </p:sp>
    </p:spTree>
    <p:extLst>
      <p:ext uri="{BB962C8B-B14F-4D97-AF65-F5344CB8AC3E}">
        <p14:creationId xmlns:p14="http://schemas.microsoft.com/office/powerpoint/2010/main" val="24903135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E5997-152E-4669-937F-67A4F895645C}"/>
              </a:ext>
            </a:extLst>
          </p:cNvPr>
          <p:cNvSpPr>
            <a:spLocks noGrp="1"/>
          </p:cNvSpPr>
          <p:nvPr>
            <p:ph type="title"/>
          </p:nvPr>
        </p:nvSpPr>
        <p:spPr/>
        <p:txBody>
          <a:bodyPr/>
          <a:lstStyle/>
          <a:p>
            <a:r>
              <a:rPr lang="en-US"/>
              <a:t>Data Model – Major Needs</a:t>
            </a:r>
            <a:endParaRPr lang="en-IL"/>
          </a:p>
        </p:txBody>
      </p:sp>
      <p:sp>
        <p:nvSpPr>
          <p:cNvPr id="4" name="Oval 3">
            <a:extLst>
              <a:ext uri="{FF2B5EF4-FFF2-40B4-BE49-F238E27FC236}">
                <a16:creationId xmlns:a16="http://schemas.microsoft.com/office/drawing/2014/main" id="{02453E11-10A5-4B81-89D0-2AC4517B6754}"/>
              </a:ext>
            </a:extLst>
          </p:cNvPr>
          <p:cNvSpPr/>
          <p:nvPr/>
        </p:nvSpPr>
        <p:spPr>
          <a:xfrm>
            <a:off x="3225894" y="1053987"/>
            <a:ext cx="1554480" cy="1554480"/>
          </a:xfrm>
          <a:prstGeom prst="ellipse">
            <a:avLst/>
          </a:prstGeom>
          <a:solidFill>
            <a:srgbClr val="E51917">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r>
              <a:rPr lang="en-US" sz="2000">
                <a:solidFill>
                  <a:prstClr val="white"/>
                </a:solidFill>
              </a:rPr>
              <a:t>Unified</a:t>
            </a:r>
          </a:p>
        </p:txBody>
      </p:sp>
      <p:sp>
        <p:nvSpPr>
          <p:cNvPr id="5" name="Oval 4">
            <a:extLst>
              <a:ext uri="{FF2B5EF4-FFF2-40B4-BE49-F238E27FC236}">
                <a16:creationId xmlns:a16="http://schemas.microsoft.com/office/drawing/2014/main" id="{B5007563-8F39-4030-8F6C-8C0181FE94D9}"/>
              </a:ext>
            </a:extLst>
          </p:cNvPr>
          <p:cNvSpPr/>
          <p:nvPr/>
        </p:nvSpPr>
        <p:spPr>
          <a:xfrm>
            <a:off x="5318760" y="2972535"/>
            <a:ext cx="1554480" cy="1554480"/>
          </a:xfrm>
          <a:prstGeom prst="ellipse">
            <a:avLst/>
          </a:prstGeom>
          <a:solidFill>
            <a:srgbClr val="E51917">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r>
              <a:rPr lang="en-US" sz="2000">
                <a:solidFill>
                  <a:prstClr val="white"/>
                </a:solidFill>
              </a:rPr>
              <a:t>Fast</a:t>
            </a:r>
          </a:p>
        </p:txBody>
      </p:sp>
      <p:sp>
        <p:nvSpPr>
          <p:cNvPr id="6" name="Oval 5">
            <a:extLst>
              <a:ext uri="{FF2B5EF4-FFF2-40B4-BE49-F238E27FC236}">
                <a16:creationId xmlns:a16="http://schemas.microsoft.com/office/drawing/2014/main" id="{79B4DD49-369F-4748-8683-A0678B9A2E31}"/>
              </a:ext>
            </a:extLst>
          </p:cNvPr>
          <p:cNvSpPr/>
          <p:nvPr/>
        </p:nvSpPr>
        <p:spPr>
          <a:xfrm>
            <a:off x="7411626" y="1051560"/>
            <a:ext cx="1554480" cy="1554480"/>
          </a:xfrm>
          <a:prstGeom prst="ellipse">
            <a:avLst/>
          </a:prstGeom>
          <a:solidFill>
            <a:srgbClr val="E51917">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r>
              <a:rPr lang="en-US" sz="2000">
                <a:solidFill>
                  <a:prstClr val="white"/>
                </a:solidFill>
              </a:rPr>
              <a:t>Memory Efficient</a:t>
            </a:r>
          </a:p>
        </p:txBody>
      </p:sp>
      <p:sp>
        <p:nvSpPr>
          <p:cNvPr id="7" name="Rectangle 6">
            <a:extLst>
              <a:ext uri="{FF2B5EF4-FFF2-40B4-BE49-F238E27FC236}">
                <a16:creationId xmlns:a16="http://schemas.microsoft.com/office/drawing/2014/main" id="{53991CF0-5F9F-4949-8BBE-8107A8242A90}"/>
              </a:ext>
            </a:extLst>
          </p:cNvPr>
          <p:cNvSpPr/>
          <p:nvPr/>
        </p:nvSpPr>
        <p:spPr>
          <a:xfrm>
            <a:off x="5318760" y="1053987"/>
            <a:ext cx="1554480" cy="1554480"/>
          </a:xfrm>
          <a:prstGeom prst="rect">
            <a:avLst/>
          </a:prstGeom>
          <a:solidFill>
            <a:srgbClr val="27A9E2">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r>
              <a:rPr lang="en-US" sz="2000">
                <a:solidFill>
                  <a:prstClr val="white"/>
                </a:solidFill>
              </a:rPr>
              <a:t>Data repository</a:t>
            </a:r>
          </a:p>
        </p:txBody>
      </p:sp>
      <p:cxnSp>
        <p:nvCxnSpPr>
          <p:cNvPr id="8" name="Straight Connector 7">
            <a:extLst>
              <a:ext uri="{FF2B5EF4-FFF2-40B4-BE49-F238E27FC236}">
                <a16:creationId xmlns:a16="http://schemas.microsoft.com/office/drawing/2014/main" id="{D20EF957-ABDE-4E4F-AA9B-DA6592FDF4AC}"/>
              </a:ext>
            </a:extLst>
          </p:cNvPr>
          <p:cNvCxnSpPr>
            <a:cxnSpLocks/>
            <a:stCxn id="4" idx="6"/>
            <a:endCxn id="7" idx="1"/>
          </p:cNvCxnSpPr>
          <p:nvPr/>
        </p:nvCxnSpPr>
        <p:spPr>
          <a:xfrm>
            <a:off x="4780374" y="1831227"/>
            <a:ext cx="538386" cy="0"/>
          </a:xfrm>
          <a:prstGeom prst="line">
            <a:avLst/>
          </a:prstGeom>
          <a:ln w="63500">
            <a:solidFill>
              <a:srgbClr val="E51917"/>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A94F3F4-5247-45A2-8AA3-F67528C6F41B}"/>
              </a:ext>
            </a:extLst>
          </p:cNvPr>
          <p:cNvCxnSpPr>
            <a:cxnSpLocks/>
          </p:cNvCxnSpPr>
          <p:nvPr/>
        </p:nvCxnSpPr>
        <p:spPr>
          <a:xfrm>
            <a:off x="6873240" y="1828800"/>
            <a:ext cx="538386" cy="0"/>
          </a:xfrm>
          <a:prstGeom prst="line">
            <a:avLst/>
          </a:prstGeom>
          <a:ln w="63500">
            <a:solidFill>
              <a:srgbClr val="E51917"/>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8B2FF4F-3404-4062-8833-9DFC5ED09940}"/>
              </a:ext>
            </a:extLst>
          </p:cNvPr>
          <p:cNvCxnSpPr>
            <a:cxnSpLocks/>
          </p:cNvCxnSpPr>
          <p:nvPr/>
        </p:nvCxnSpPr>
        <p:spPr>
          <a:xfrm flipV="1">
            <a:off x="6096000" y="2606040"/>
            <a:ext cx="0" cy="366495"/>
          </a:xfrm>
          <a:prstGeom prst="line">
            <a:avLst/>
          </a:prstGeom>
          <a:ln w="63500">
            <a:solidFill>
              <a:srgbClr val="E51917"/>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322E17B2-054B-41E5-AAE3-0C11AEFC4421}"/>
              </a:ext>
            </a:extLst>
          </p:cNvPr>
          <p:cNvSpPr txBox="1"/>
          <p:nvPr/>
        </p:nvSpPr>
        <p:spPr>
          <a:xfrm>
            <a:off x="8105638" y="2709985"/>
            <a:ext cx="3700199" cy="646331"/>
          </a:xfrm>
          <a:prstGeom prst="rect">
            <a:avLst/>
          </a:prstGeom>
          <a:noFill/>
          <a:ln>
            <a:solidFill>
              <a:schemeClr val="tx1"/>
            </a:solidFill>
          </a:ln>
        </p:spPr>
        <p:txBody>
          <a:bodyPr wrap="square" rtlCol="0">
            <a:spAutoFit/>
          </a:bodyPr>
          <a:lstStyle/>
          <a:p>
            <a:r>
              <a:rPr lang="en-US"/>
              <a:t>Feasible with a single computer</a:t>
            </a:r>
          </a:p>
          <a:p>
            <a:r>
              <a:rPr lang="en-US"/>
              <a:t>Minimize disk access</a:t>
            </a:r>
          </a:p>
        </p:txBody>
      </p:sp>
      <p:sp>
        <p:nvSpPr>
          <p:cNvPr id="16" name="TextBox 15">
            <a:extLst>
              <a:ext uri="{FF2B5EF4-FFF2-40B4-BE49-F238E27FC236}">
                <a16:creationId xmlns:a16="http://schemas.microsoft.com/office/drawing/2014/main" id="{CB232742-2B29-4D71-8DF4-BE77ABC2A1D5}"/>
              </a:ext>
            </a:extLst>
          </p:cNvPr>
          <p:cNvSpPr txBox="1"/>
          <p:nvPr/>
        </p:nvSpPr>
        <p:spPr>
          <a:xfrm>
            <a:off x="386161" y="2709985"/>
            <a:ext cx="4478816" cy="1200329"/>
          </a:xfrm>
          <a:prstGeom prst="rect">
            <a:avLst/>
          </a:prstGeom>
          <a:noFill/>
          <a:ln>
            <a:solidFill>
              <a:schemeClr val="tx1"/>
            </a:solidFill>
          </a:ln>
        </p:spPr>
        <p:txBody>
          <a:bodyPr wrap="square" rtlCol="0">
            <a:spAutoFit/>
          </a:bodyPr>
          <a:lstStyle/>
          <a:p>
            <a:r>
              <a:rPr lang="en-US"/>
              <a:t>Common API for:</a:t>
            </a:r>
          </a:p>
          <a:p>
            <a:pPr marL="285750" indent="-285750">
              <a:buFont typeface="Arial" panose="020B0604020202020204" pitchFamily="34" charset="0"/>
              <a:buChar char="•"/>
            </a:pPr>
            <a:r>
              <a:rPr lang="en-US"/>
              <a:t>Demographics/Lab/Medication, etc.</a:t>
            </a:r>
          </a:p>
          <a:p>
            <a:pPr marL="285750" indent="-285750">
              <a:buFont typeface="Arial" panose="020B0604020202020204" pitchFamily="34" charset="0"/>
              <a:buChar char="•"/>
            </a:pPr>
            <a:r>
              <a:rPr lang="en-US"/>
              <a:t>Inpatient/Outpatient</a:t>
            </a:r>
          </a:p>
          <a:p>
            <a:r>
              <a:rPr lang="en-US"/>
              <a:t>Different data sources normalized at loading</a:t>
            </a:r>
          </a:p>
        </p:txBody>
      </p:sp>
      <p:sp>
        <p:nvSpPr>
          <p:cNvPr id="17" name="TextBox 16">
            <a:extLst>
              <a:ext uri="{FF2B5EF4-FFF2-40B4-BE49-F238E27FC236}">
                <a16:creationId xmlns:a16="http://schemas.microsoft.com/office/drawing/2014/main" id="{909B7D9F-C26E-43A8-B93F-3E486B8C05CB}"/>
              </a:ext>
            </a:extLst>
          </p:cNvPr>
          <p:cNvSpPr txBox="1"/>
          <p:nvPr/>
        </p:nvSpPr>
        <p:spPr>
          <a:xfrm>
            <a:off x="2481299" y="4703607"/>
            <a:ext cx="7229401" cy="646331"/>
          </a:xfrm>
          <a:prstGeom prst="rect">
            <a:avLst/>
          </a:prstGeom>
          <a:noFill/>
          <a:ln>
            <a:solidFill>
              <a:schemeClr val="tx1"/>
            </a:solidFill>
          </a:ln>
        </p:spPr>
        <p:txBody>
          <a:bodyPr wrap="square" rtlCol="0">
            <a:spAutoFit/>
          </a:bodyPr>
          <a:lstStyle/>
          <a:p>
            <a:r>
              <a:rPr lang="en-US"/>
              <a:t>Basic Operation: get all events of a given signal per patient sorted by time</a:t>
            </a:r>
          </a:p>
          <a:p>
            <a:r>
              <a:rPr lang="en-US"/>
              <a:t>Increased number of cycles = better chance to improve performance</a:t>
            </a:r>
          </a:p>
        </p:txBody>
      </p:sp>
      <p:sp>
        <p:nvSpPr>
          <p:cNvPr id="15" name="TextBox 14">
            <a:extLst>
              <a:ext uri="{FF2B5EF4-FFF2-40B4-BE49-F238E27FC236}">
                <a16:creationId xmlns:a16="http://schemas.microsoft.com/office/drawing/2014/main" id="{9F798447-5915-497E-BF97-4E2F892158CD}"/>
              </a:ext>
            </a:extLst>
          </p:cNvPr>
          <p:cNvSpPr txBox="1"/>
          <p:nvPr/>
        </p:nvSpPr>
        <p:spPr>
          <a:xfrm>
            <a:off x="8105638" y="3501685"/>
            <a:ext cx="3700200" cy="923330"/>
          </a:xfrm>
          <a:prstGeom prst="rect">
            <a:avLst/>
          </a:prstGeom>
          <a:noFill/>
          <a:ln>
            <a:solidFill>
              <a:schemeClr val="tx1"/>
            </a:solidFill>
          </a:ln>
        </p:spPr>
        <p:txBody>
          <a:bodyPr wrap="square" rtlCol="0">
            <a:spAutoFit/>
          </a:bodyPr>
          <a:lstStyle/>
          <a:p>
            <a:r>
              <a:rPr lang="en-US"/>
              <a:t>Cluster extendable for richer data sources (Omics, Continuous Signals)</a:t>
            </a:r>
          </a:p>
          <a:p>
            <a:endParaRPr lang="en-US"/>
          </a:p>
        </p:txBody>
      </p:sp>
    </p:spTree>
    <p:extLst>
      <p:ext uri="{BB962C8B-B14F-4D97-AF65-F5344CB8AC3E}">
        <p14:creationId xmlns:p14="http://schemas.microsoft.com/office/powerpoint/2010/main" val="1187576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161" y="33607"/>
            <a:ext cx="10150644" cy="707886"/>
          </a:xfrm>
        </p:spPr>
        <p:txBody>
          <a:bodyPr/>
          <a:lstStyle/>
          <a:p>
            <a:r>
              <a:rPr lang="en-US" sz="4000"/>
              <a:t>Methodology</a:t>
            </a:r>
          </a:p>
        </p:txBody>
      </p:sp>
      <p:grpSp>
        <p:nvGrpSpPr>
          <p:cNvPr id="3" name="Group 2"/>
          <p:cNvGrpSpPr/>
          <p:nvPr/>
        </p:nvGrpSpPr>
        <p:grpSpPr>
          <a:xfrm>
            <a:off x="462885" y="1190174"/>
            <a:ext cx="11052039" cy="4507009"/>
            <a:chOff x="1845691" y="1676401"/>
            <a:chExt cx="8289029" cy="3380257"/>
          </a:xfrm>
        </p:grpSpPr>
        <p:grpSp>
          <p:nvGrpSpPr>
            <p:cNvPr id="4" name="Group 3"/>
            <p:cNvGrpSpPr/>
            <p:nvPr/>
          </p:nvGrpSpPr>
          <p:grpSpPr>
            <a:xfrm>
              <a:off x="1845691" y="1676401"/>
              <a:ext cx="8289029" cy="3380257"/>
              <a:chOff x="626370" y="1752600"/>
              <a:chExt cx="8289029" cy="3380257"/>
            </a:xfrm>
          </p:grpSpPr>
          <p:sp>
            <p:nvSpPr>
              <p:cNvPr id="6" name="Rounded Rectangle 5"/>
              <p:cNvSpPr/>
              <p:nvPr/>
            </p:nvSpPr>
            <p:spPr>
              <a:xfrm>
                <a:off x="626370" y="1752600"/>
                <a:ext cx="8289029" cy="3380257"/>
              </a:xfrm>
              <a:prstGeom prst="roundRect">
                <a:avLst>
                  <a:gd name="adj" fmla="val 2998"/>
                </a:avLst>
              </a:prstGeom>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867"/>
              </a:p>
            </p:txBody>
          </p:sp>
          <p:sp>
            <p:nvSpPr>
              <p:cNvPr id="7" name="Rectangle 6"/>
              <p:cNvSpPr/>
              <p:nvPr/>
            </p:nvSpPr>
            <p:spPr>
              <a:xfrm rot="5400000">
                <a:off x="3785262" y="1655568"/>
                <a:ext cx="330424" cy="641781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270" wrap="square" lIns="121920" tIns="60960" rIns="121920" bIns="60960" numCol="1" spcCol="0" rtlCol="0" fromWordArt="0" anchor="ctr" anchorCtr="0" forceAA="0" compatLnSpc="1">
                <a:prstTxWarp prst="textNoShape">
                  <a:avLst/>
                </a:prstTxWarp>
                <a:noAutofit/>
              </a:bodyPr>
              <a:lstStyle/>
              <a:p>
                <a:pPr algn="ctr" rtl="0">
                  <a:lnSpc>
                    <a:spcPct val="115000"/>
                  </a:lnSpc>
                  <a:spcAft>
                    <a:spcPts val="1333"/>
                  </a:spcAft>
                </a:pPr>
                <a:r>
                  <a:rPr lang="en-US" sz="1400" b="1" u="sng">
                    <a:solidFill>
                      <a:srgbClr val="00B050"/>
                    </a:solidFill>
                    <a:ea typeface="Calibri"/>
                    <a:cs typeface="Arial"/>
                  </a:rPr>
                  <a:t>Data Model:</a:t>
                </a:r>
                <a:r>
                  <a:rPr lang="en-US" sz="1400">
                    <a:solidFill>
                      <a:srgbClr val="00B050"/>
                    </a:solidFill>
                    <a:ea typeface="Calibri"/>
                    <a:cs typeface="Arial"/>
                  </a:rPr>
                  <a:t> </a:t>
                </a:r>
                <a:r>
                  <a:rPr lang="en-US" sz="1400" i="1">
                    <a:solidFill>
                      <a:schemeClr val="tx1"/>
                    </a:solidFill>
                    <a:ea typeface="Calibri"/>
                    <a:cs typeface="Arial"/>
                  </a:rPr>
                  <a:t>Unified, efficient in time and memory</a:t>
                </a:r>
              </a:p>
            </p:txBody>
          </p:sp>
          <p:sp>
            <p:nvSpPr>
              <p:cNvPr id="8" name="Rectangle 7"/>
              <p:cNvSpPr/>
              <p:nvPr/>
            </p:nvSpPr>
            <p:spPr>
              <a:xfrm>
                <a:off x="6513479" y="2752220"/>
                <a:ext cx="721315" cy="182562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t" anchorCtr="0" forceAA="0" compatLnSpc="1">
                <a:prstTxWarp prst="textNoShape">
                  <a:avLst/>
                </a:prstTxWarp>
                <a:noAutofit/>
              </a:bodyPr>
              <a:lstStyle/>
              <a:p>
                <a:pPr algn="ctr" rtl="0">
                  <a:lnSpc>
                    <a:spcPct val="115000"/>
                  </a:lnSpc>
                  <a:spcAft>
                    <a:spcPts val="1333"/>
                  </a:spcAft>
                </a:pPr>
                <a:endParaRPr lang="en-US" sz="1000">
                  <a:solidFill>
                    <a:srgbClr val="000000"/>
                  </a:solidFill>
                  <a:ea typeface="Calibri"/>
                  <a:cs typeface="Arial"/>
                </a:endParaRPr>
              </a:p>
              <a:p>
                <a:pPr algn="ctr" rtl="0">
                  <a:lnSpc>
                    <a:spcPct val="115000"/>
                  </a:lnSpc>
                  <a:spcAft>
                    <a:spcPts val="1333"/>
                  </a:spcAft>
                </a:pPr>
                <a:r>
                  <a:rPr lang="en-US" sz="1000">
                    <a:solidFill>
                      <a:schemeClr val="accent6"/>
                    </a:solidFill>
                    <a:ea typeface="Calibri"/>
                    <a:cs typeface="Arial"/>
                  </a:rPr>
                  <a:t>Internal Validation</a:t>
                </a:r>
              </a:p>
              <a:p>
                <a:pPr algn="ctr" rtl="0">
                  <a:lnSpc>
                    <a:spcPct val="115000"/>
                  </a:lnSpc>
                  <a:spcAft>
                    <a:spcPts val="1333"/>
                  </a:spcAft>
                </a:pPr>
                <a:r>
                  <a:rPr lang="en-US" sz="1000">
                    <a:solidFill>
                      <a:schemeClr val="tx1"/>
                    </a:solidFill>
                    <a:ea typeface="Calibri"/>
                    <a:cs typeface="Arial"/>
                  </a:rPr>
                  <a:t>Performance analysis, </a:t>
                </a:r>
                <a:r>
                  <a:rPr lang="en-US" sz="1000" err="1">
                    <a:solidFill>
                      <a:schemeClr val="tx1"/>
                    </a:solidFill>
                    <a:ea typeface="Calibri"/>
                    <a:cs typeface="Arial"/>
                  </a:rPr>
                  <a:t>Bootstraping</a:t>
                </a:r>
                <a:endParaRPr lang="en-US" sz="1000">
                  <a:solidFill>
                    <a:schemeClr val="tx1"/>
                  </a:solidFill>
                  <a:ea typeface="Calibri"/>
                  <a:cs typeface="Arial"/>
                </a:endParaRPr>
              </a:p>
            </p:txBody>
          </p:sp>
          <p:sp>
            <p:nvSpPr>
              <p:cNvPr id="9" name="Rectangle 8"/>
              <p:cNvSpPr/>
              <p:nvPr/>
            </p:nvSpPr>
            <p:spPr>
              <a:xfrm>
                <a:off x="8115036" y="2759810"/>
                <a:ext cx="703932" cy="182562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t" anchorCtr="0" forceAA="0" compatLnSpc="1">
                <a:prstTxWarp prst="textNoShape">
                  <a:avLst/>
                </a:prstTxWarp>
                <a:noAutofit/>
              </a:bodyPr>
              <a:lstStyle/>
              <a:p>
                <a:pPr algn="ctr" rtl="0">
                  <a:lnSpc>
                    <a:spcPct val="115000"/>
                  </a:lnSpc>
                  <a:spcAft>
                    <a:spcPts val="1333"/>
                  </a:spcAft>
                </a:pPr>
                <a:endParaRPr lang="en-US" sz="1000">
                  <a:solidFill>
                    <a:schemeClr val="accent6"/>
                  </a:solidFill>
                  <a:ea typeface="Calibri"/>
                  <a:cs typeface="Arial"/>
                </a:endParaRPr>
              </a:p>
              <a:p>
                <a:pPr algn="ctr" rtl="0">
                  <a:lnSpc>
                    <a:spcPct val="115000"/>
                  </a:lnSpc>
                  <a:spcAft>
                    <a:spcPts val="1333"/>
                  </a:spcAft>
                </a:pPr>
                <a:r>
                  <a:rPr lang="en-US" sz="1000">
                    <a:solidFill>
                      <a:schemeClr val="accent6"/>
                    </a:solidFill>
                    <a:ea typeface="Calibri"/>
                    <a:cs typeface="Arial"/>
                  </a:rPr>
                  <a:t>(Blind) External Validation</a:t>
                </a:r>
              </a:p>
            </p:txBody>
          </p:sp>
          <p:sp>
            <p:nvSpPr>
              <p:cNvPr id="10" name="Rectangle 9"/>
              <p:cNvSpPr/>
              <p:nvPr/>
            </p:nvSpPr>
            <p:spPr>
              <a:xfrm rot="5400000">
                <a:off x="6258962" y="1738548"/>
                <a:ext cx="425420" cy="152624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270" wrap="square" lIns="121920" tIns="60960" rIns="121920" bIns="60960" numCol="1" spcCol="0" rtlCol="0" fromWordArt="0" anchor="ctr" anchorCtr="0" forceAA="0" compatLnSpc="1">
                <a:prstTxWarp prst="textNoShape">
                  <a:avLst/>
                </a:prstTxWarp>
                <a:noAutofit/>
              </a:bodyPr>
              <a:lstStyle/>
              <a:p>
                <a:pPr algn="ctr">
                  <a:lnSpc>
                    <a:spcPct val="115000"/>
                  </a:lnSpc>
                  <a:spcAft>
                    <a:spcPts val="1333"/>
                  </a:spcAft>
                </a:pPr>
                <a:r>
                  <a:rPr lang="en-US" sz="1067">
                    <a:solidFill>
                      <a:srgbClr val="000000"/>
                    </a:solidFill>
                    <a:ea typeface="Calibri"/>
                    <a:cs typeface="Arial"/>
                  </a:rPr>
                  <a:t>Internal Validation &amp; Analysis</a:t>
                </a:r>
                <a:endParaRPr lang="en-US" sz="933">
                  <a:ea typeface="Calibri"/>
                  <a:cs typeface="Arial"/>
                </a:endParaRPr>
              </a:p>
            </p:txBody>
          </p:sp>
          <p:sp>
            <p:nvSpPr>
              <p:cNvPr id="12" name="Rectangle 11"/>
              <p:cNvSpPr/>
              <p:nvPr/>
            </p:nvSpPr>
            <p:spPr>
              <a:xfrm>
                <a:off x="2386165" y="2760458"/>
                <a:ext cx="784591" cy="182562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t" anchorCtr="0" forceAA="0" compatLnSpc="1">
                <a:prstTxWarp prst="textNoShape">
                  <a:avLst/>
                </a:prstTxWarp>
                <a:noAutofit/>
              </a:bodyPr>
              <a:lstStyle/>
              <a:p>
                <a:pPr algn="ctr" rtl="0">
                  <a:lnSpc>
                    <a:spcPct val="115000"/>
                  </a:lnSpc>
                  <a:spcAft>
                    <a:spcPts val="1333"/>
                  </a:spcAft>
                </a:pPr>
                <a:endParaRPr lang="en-US" sz="1000" b="1" i="1">
                  <a:solidFill>
                    <a:srgbClr val="FF0000"/>
                  </a:solidFill>
                  <a:ea typeface="Calibri"/>
                  <a:cs typeface="Arial"/>
                </a:endParaRPr>
              </a:p>
              <a:p>
                <a:pPr algn="ctr" rtl="0">
                  <a:lnSpc>
                    <a:spcPct val="115000"/>
                  </a:lnSpc>
                  <a:spcAft>
                    <a:spcPts val="1333"/>
                  </a:spcAft>
                </a:pPr>
                <a:r>
                  <a:rPr lang="en-US" sz="1000" b="1" i="1">
                    <a:solidFill>
                      <a:srgbClr val="FF0000"/>
                    </a:solidFill>
                    <a:ea typeface="Calibri"/>
                    <a:cs typeface="Arial"/>
                  </a:rPr>
                  <a:t>Repository Processors</a:t>
                </a:r>
              </a:p>
              <a:p>
                <a:pPr algn="ctr" rtl="0">
                  <a:lnSpc>
                    <a:spcPct val="115000"/>
                  </a:lnSpc>
                  <a:spcAft>
                    <a:spcPts val="1333"/>
                  </a:spcAft>
                </a:pPr>
                <a:r>
                  <a:rPr lang="en-US" sz="1000">
                    <a:solidFill>
                      <a:srgbClr val="000000"/>
                    </a:solidFill>
                    <a:ea typeface="Calibri"/>
                    <a:cs typeface="Arial"/>
                  </a:rPr>
                  <a:t>Outliers, Enrichment</a:t>
                </a:r>
              </a:p>
            </p:txBody>
          </p:sp>
          <p:sp>
            <p:nvSpPr>
              <p:cNvPr id="13" name="Rectangle 12"/>
              <p:cNvSpPr/>
              <p:nvPr/>
            </p:nvSpPr>
            <p:spPr>
              <a:xfrm>
                <a:off x="5710611" y="2752220"/>
                <a:ext cx="755890" cy="182562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t" anchorCtr="0" forceAA="0" compatLnSpc="1">
                <a:prstTxWarp prst="textNoShape">
                  <a:avLst/>
                </a:prstTxWarp>
                <a:noAutofit/>
              </a:bodyPr>
              <a:lstStyle/>
              <a:p>
                <a:pPr algn="ctr" rtl="0">
                  <a:lnSpc>
                    <a:spcPct val="115000"/>
                  </a:lnSpc>
                  <a:spcAft>
                    <a:spcPts val="1333"/>
                  </a:spcAft>
                </a:pPr>
                <a:endParaRPr lang="en-US" sz="1000" b="1" i="1">
                  <a:solidFill>
                    <a:srgbClr val="FF0000"/>
                  </a:solidFill>
                  <a:ea typeface="Calibri"/>
                  <a:cs typeface="Arial"/>
                </a:endParaRPr>
              </a:p>
              <a:p>
                <a:pPr algn="ctr" rtl="0">
                  <a:lnSpc>
                    <a:spcPct val="115000"/>
                  </a:lnSpc>
                  <a:spcAft>
                    <a:spcPts val="1333"/>
                  </a:spcAft>
                </a:pPr>
                <a:r>
                  <a:rPr lang="en-US" sz="1000" b="1" i="1">
                    <a:solidFill>
                      <a:srgbClr val="FF0000"/>
                    </a:solidFill>
                    <a:ea typeface="Calibri"/>
                    <a:cs typeface="Arial"/>
                  </a:rPr>
                  <a:t>Post-Process</a:t>
                </a:r>
              </a:p>
              <a:p>
                <a:pPr algn="ctr" rtl="0">
                  <a:lnSpc>
                    <a:spcPct val="115000"/>
                  </a:lnSpc>
                  <a:spcAft>
                    <a:spcPts val="1333"/>
                  </a:spcAft>
                </a:pPr>
                <a:r>
                  <a:rPr lang="en-US" sz="1000">
                    <a:solidFill>
                      <a:srgbClr val="000000"/>
                    </a:solidFill>
                    <a:ea typeface="Calibri"/>
                    <a:cs typeface="Arial"/>
                  </a:rPr>
                  <a:t>            Recalibration, Interpretation</a:t>
                </a:r>
                <a:endParaRPr lang="en-US" sz="1000">
                  <a:ea typeface="Calibri"/>
                  <a:cs typeface="Arial"/>
                </a:endParaRPr>
              </a:p>
            </p:txBody>
          </p:sp>
          <p:sp>
            <p:nvSpPr>
              <p:cNvPr id="15" name="Rectangle 14"/>
              <p:cNvSpPr/>
              <p:nvPr/>
            </p:nvSpPr>
            <p:spPr>
              <a:xfrm rot="5400000">
                <a:off x="1741035" y="1283088"/>
                <a:ext cx="422185" cy="243725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270" wrap="square" lIns="121920" tIns="60960" rIns="121920" bIns="60960" numCol="1" spcCol="0" rtlCol="0" fromWordArt="0" anchor="ctr" anchorCtr="0" forceAA="0" compatLnSpc="1">
                <a:prstTxWarp prst="textNoShape">
                  <a:avLst/>
                </a:prstTxWarp>
                <a:noAutofit/>
              </a:bodyPr>
              <a:lstStyle/>
              <a:p>
                <a:pPr algn="ctr">
                  <a:lnSpc>
                    <a:spcPct val="115000"/>
                  </a:lnSpc>
                  <a:spcAft>
                    <a:spcPts val="1333"/>
                  </a:spcAft>
                </a:pPr>
                <a:r>
                  <a:rPr lang="en-US" sz="1067">
                    <a:solidFill>
                      <a:srgbClr val="000000"/>
                    </a:solidFill>
                    <a:ea typeface="Calibri"/>
                    <a:cs typeface="Arial"/>
                  </a:rPr>
                  <a:t>Data  Preparation</a:t>
                </a:r>
                <a:endParaRPr lang="en-US" sz="933">
                  <a:ea typeface="Calibri"/>
                  <a:cs typeface="Arial"/>
                </a:endParaRPr>
              </a:p>
            </p:txBody>
          </p:sp>
          <p:sp>
            <p:nvSpPr>
              <p:cNvPr id="16" name="Rectangle 15"/>
              <p:cNvSpPr/>
              <p:nvPr/>
            </p:nvSpPr>
            <p:spPr>
              <a:xfrm>
                <a:off x="3280426" y="2760324"/>
                <a:ext cx="669286" cy="182562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t" anchorCtr="0" forceAA="0" compatLnSpc="1">
                <a:prstTxWarp prst="textNoShape">
                  <a:avLst/>
                </a:prstTxWarp>
                <a:noAutofit/>
              </a:bodyPr>
              <a:lstStyle/>
              <a:p>
                <a:pPr algn="ctr" rtl="0">
                  <a:lnSpc>
                    <a:spcPct val="115000"/>
                  </a:lnSpc>
                  <a:spcAft>
                    <a:spcPts val="1333"/>
                  </a:spcAft>
                </a:pPr>
                <a:endParaRPr lang="en-US" sz="1000" b="1" i="1">
                  <a:solidFill>
                    <a:srgbClr val="E42017"/>
                  </a:solidFill>
                  <a:ea typeface="Calibri"/>
                  <a:cs typeface="Arial"/>
                </a:endParaRPr>
              </a:p>
              <a:p>
                <a:pPr algn="ctr" rtl="0">
                  <a:lnSpc>
                    <a:spcPct val="115000"/>
                  </a:lnSpc>
                  <a:spcAft>
                    <a:spcPts val="1333"/>
                  </a:spcAft>
                </a:pPr>
                <a:r>
                  <a:rPr lang="en-US" sz="1000" b="1" i="1">
                    <a:solidFill>
                      <a:srgbClr val="E42017"/>
                    </a:solidFill>
                    <a:ea typeface="Calibri"/>
                    <a:cs typeface="Arial"/>
                  </a:rPr>
                  <a:t>Feature Generators</a:t>
                </a:r>
              </a:p>
              <a:p>
                <a:pPr algn="ctr" rtl="0">
                  <a:lnSpc>
                    <a:spcPct val="115000"/>
                  </a:lnSpc>
                  <a:spcAft>
                    <a:spcPts val="1333"/>
                  </a:spcAft>
                </a:pPr>
                <a:r>
                  <a:rPr lang="en-US" sz="1000">
                    <a:solidFill>
                      <a:srgbClr val="002060"/>
                    </a:solidFill>
                    <a:ea typeface="Calibri"/>
                    <a:cs typeface="Arial"/>
                  </a:rPr>
                  <a:t>Moments, Trends, Embedding, Encoders</a:t>
                </a:r>
              </a:p>
            </p:txBody>
          </p:sp>
          <p:sp>
            <p:nvSpPr>
              <p:cNvPr id="17" name="Rectangle 16"/>
              <p:cNvSpPr/>
              <p:nvPr/>
            </p:nvSpPr>
            <p:spPr>
              <a:xfrm rot="5400000">
                <a:off x="4234505" y="1338397"/>
                <a:ext cx="420332" cy="232849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270" wrap="square" lIns="121920" tIns="60960" rIns="121920" bIns="60960" numCol="1" spcCol="0" rtlCol="0" fromWordArt="0" anchor="ctr" anchorCtr="0" forceAA="0" compatLnSpc="1">
                <a:prstTxWarp prst="textNoShape">
                  <a:avLst/>
                </a:prstTxWarp>
                <a:noAutofit/>
              </a:bodyPr>
              <a:lstStyle/>
              <a:p>
                <a:pPr algn="ctr">
                  <a:lnSpc>
                    <a:spcPct val="115000"/>
                  </a:lnSpc>
                  <a:spcAft>
                    <a:spcPts val="1333"/>
                  </a:spcAft>
                </a:pPr>
                <a:r>
                  <a:rPr lang="en-US" sz="1067">
                    <a:solidFill>
                      <a:srgbClr val="000000"/>
                    </a:solidFill>
                    <a:ea typeface="Calibri"/>
                    <a:cs typeface="Arial"/>
                  </a:rPr>
                  <a:t>Model Generation</a:t>
                </a:r>
                <a:endParaRPr lang="en-US" sz="933">
                  <a:ea typeface="Calibri"/>
                  <a:cs typeface="Arial"/>
                </a:endParaRPr>
              </a:p>
            </p:txBody>
          </p:sp>
          <p:sp>
            <p:nvSpPr>
              <p:cNvPr id="18" name="Rectangle 17"/>
              <p:cNvSpPr/>
              <p:nvPr/>
            </p:nvSpPr>
            <p:spPr>
              <a:xfrm>
                <a:off x="3993616" y="2767880"/>
                <a:ext cx="782020" cy="182665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t" anchorCtr="0" forceAA="0" compatLnSpc="1">
                <a:prstTxWarp prst="textNoShape">
                  <a:avLst/>
                </a:prstTxWarp>
                <a:noAutofit/>
              </a:bodyPr>
              <a:lstStyle/>
              <a:p>
                <a:pPr algn="ctr" rtl="0">
                  <a:lnSpc>
                    <a:spcPct val="115000"/>
                  </a:lnSpc>
                  <a:spcAft>
                    <a:spcPts val="1333"/>
                  </a:spcAft>
                </a:pPr>
                <a:endParaRPr lang="en-US" sz="1000" b="1" i="1">
                  <a:solidFill>
                    <a:srgbClr val="E42017"/>
                  </a:solidFill>
                  <a:ea typeface="Calibri"/>
                  <a:cs typeface="Arial"/>
                </a:endParaRPr>
              </a:p>
              <a:p>
                <a:pPr algn="ctr" rtl="0">
                  <a:lnSpc>
                    <a:spcPct val="115000"/>
                  </a:lnSpc>
                  <a:spcAft>
                    <a:spcPts val="1333"/>
                  </a:spcAft>
                </a:pPr>
                <a:r>
                  <a:rPr lang="en-US" sz="1000" b="1" i="1">
                    <a:solidFill>
                      <a:srgbClr val="E42017"/>
                    </a:solidFill>
                    <a:ea typeface="Calibri"/>
                    <a:cs typeface="Arial"/>
                  </a:rPr>
                  <a:t>Feature Processors</a:t>
                </a:r>
              </a:p>
              <a:p>
                <a:pPr algn="ctr" rtl="0">
                  <a:lnSpc>
                    <a:spcPct val="115000"/>
                  </a:lnSpc>
                  <a:spcAft>
                    <a:spcPts val="1333"/>
                  </a:spcAft>
                </a:pPr>
                <a:r>
                  <a:rPr lang="en-US" sz="1000">
                    <a:solidFill>
                      <a:srgbClr val="000000"/>
                    </a:solidFill>
                    <a:ea typeface="Calibri"/>
                    <a:cs typeface="Arial"/>
                  </a:rPr>
                  <a:t>Imputation, Feature Selection</a:t>
                </a:r>
                <a:endParaRPr lang="en-US" sz="1000">
                  <a:ea typeface="Calibri"/>
                  <a:cs typeface="Arial"/>
                </a:endParaRPr>
              </a:p>
            </p:txBody>
          </p:sp>
          <p:sp>
            <p:nvSpPr>
              <p:cNvPr id="19" name="Rectangle 18"/>
              <p:cNvSpPr/>
              <p:nvPr/>
            </p:nvSpPr>
            <p:spPr>
              <a:xfrm>
                <a:off x="4831846" y="2767880"/>
                <a:ext cx="777069" cy="181803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t" anchorCtr="0" forceAA="0" compatLnSpc="1">
                <a:prstTxWarp prst="textNoShape">
                  <a:avLst/>
                </a:prstTxWarp>
                <a:noAutofit/>
              </a:bodyPr>
              <a:lstStyle/>
              <a:p>
                <a:pPr algn="ctr" rtl="0">
                  <a:lnSpc>
                    <a:spcPct val="115000"/>
                  </a:lnSpc>
                  <a:spcAft>
                    <a:spcPts val="1333"/>
                  </a:spcAft>
                </a:pPr>
                <a:endParaRPr lang="en-US" sz="1000" b="1" i="1">
                  <a:solidFill>
                    <a:srgbClr val="E42017"/>
                  </a:solidFill>
                  <a:ea typeface="Calibri"/>
                  <a:cs typeface="Arial"/>
                </a:endParaRPr>
              </a:p>
              <a:p>
                <a:pPr algn="ctr" rtl="0">
                  <a:lnSpc>
                    <a:spcPct val="115000"/>
                  </a:lnSpc>
                  <a:spcAft>
                    <a:spcPts val="1333"/>
                  </a:spcAft>
                </a:pPr>
                <a:r>
                  <a:rPr lang="en-US" sz="1000" b="1" i="1">
                    <a:solidFill>
                      <a:srgbClr val="E42017"/>
                    </a:solidFill>
                    <a:ea typeface="Calibri"/>
                    <a:cs typeface="Arial"/>
                  </a:rPr>
                  <a:t>Predictors</a:t>
                </a:r>
                <a:endParaRPr lang="en-US" sz="1000" b="1">
                  <a:solidFill>
                    <a:srgbClr val="E42017"/>
                  </a:solidFill>
                  <a:ea typeface="Calibri"/>
                  <a:cs typeface="Arial"/>
                </a:endParaRPr>
              </a:p>
              <a:p>
                <a:pPr algn="ctr" rtl="0">
                  <a:lnSpc>
                    <a:spcPct val="115000"/>
                  </a:lnSpc>
                  <a:spcAft>
                    <a:spcPts val="1333"/>
                  </a:spcAft>
                </a:pPr>
                <a:r>
                  <a:rPr lang="en-US" sz="1000">
                    <a:solidFill>
                      <a:srgbClr val="000000"/>
                    </a:solidFill>
                    <a:ea typeface="Calibri"/>
                    <a:cs typeface="Arial"/>
                  </a:rPr>
                  <a:t>           Regression, Trees, Boosting, Neural-Nets</a:t>
                </a:r>
              </a:p>
            </p:txBody>
          </p:sp>
          <p:sp>
            <p:nvSpPr>
              <p:cNvPr id="20" name="Rectangle 19"/>
              <p:cNvSpPr/>
              <p:nvPr/>
            </p:nvSpPr>
            <p:spPr>
              <a:xfrm>
                <a:off x="7315490" y="2759810"/>
                <a:ext cx="744382" cy="182562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t" anchorCtr="0" forceAA="0" compatLnSpc="1">
                <a:prstTxWarp prst="textNoShape">
                  <a:avLst/>
                </a:prstTxWarp>
                <a:noAutofit/>
              </a:bodyPr>
              <a:lstStyle/>
              <a:p>
                <a:pPr algn="ctr" rtl="0">
                  <a:lnSpc>
                    <a:spcPct val="115000"/>
                  </a:lnSpc>
                  <a:spcAft>
                    <a:spcPts val="1333"/>
                  </a:spcAft>
                </a:pPr>
                <a:endParaRPr lang="en-US" sz="1000" b="1" i="1">
                  <a:solidFill>
                    <a:srgbClr val="FF0000"/>
                  </a:solidFill>
                  <a:ea typeface="Calibri"/>
                  <a:cs typeface="Arial"/>
                </a:endParaRPr>
              </a:p>
              <a:p>
                <a:pPr algn="ctr" rtl="0">
                  <a:lnSpc>
                    <a:spcPct val="115000"/>
                  </a:lnSpc>
                  <a:spcAft>
                    <a:spcPts val="1333"/>
                  </a:spcAft>
                </a:pPr>
                <a:r>
                  <a:rPr lang="en-US" sz="1000" b="1" i="1" err="1">
                    <a:solidFill>
                      <a:srgbClr val="FF0000"/>
                    </a:solidFill>
                    <a:ea typeface="Calibri"/>
                    <a:cs typeface="Arial"/>
                  </a:rPr>
                  <a:t>AlgoAnalyzer</a:t>
                </a:r>
                <a:endParaRPr lang="en-US" sz="1000" b="1" i="1">
                  <a:solidFill>
                    <a:srgbClr val="FF0000"/>
                  </a:solidFill>
                  <a:ea typeface="Calibri"/>
                  <a:cs typeface="Arial"/>
                </a:endParaRPr>
              </a:p>
              <a:p>
                <a:pPr algn="ctr" rtl="0">
                  <a:lnSpc>
                    <a:spcPct val="115000"/>
                  </a:lnSpc>
                  <a:spcAft>
                    <a:spcPts val="1333"/>
                  </a:spcAft>
                </a:pPr>
                <a:r>
                  <a:rPr lang="en-US" sz="1000">
                    <a:solidFill>
                      <a:srgbClr val="000000"/>
                    </a:solidFill>
                    <a:ea typeface="Calibri"/>
                    <a:cs typeface="Arial"/>
                  </a:rPr>
                  <a:t>Model Export</a:t>
                </a:r>
                <a:endParaRPr lang="en-US" sz="1000">
                  <a:ea typeface="Calibri"/>
                  <a:cs typeface="Arial"/>
                </a:endParaRPr>
              </a:p>
            </p:txBody>
          </p:sp>
          <p:sp>
            <p:nvSpPr>
              <p:cNvPr id="21" name="Rectangle 20"/>
              <p:cNvSpPr/>
              <p:nvPr/>
            </p:nvSpPr>
            <p:spPr>
              <a:xfrm rot="5400000">
                <a:off x="7854519" y="1754624"/>
                <a:ext cx="425420" cy="15034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270" wrap="square" lIns="121920" tIns="60960" rIns="121920" bIns="60960" numCol="1" spcCol="0" rtlCol="0" fromWordArt="0" anchor="ctr" anchorCtr="0" forceAA="0" compatLnSpc="1">
                <a:prstTxWarp prst="textNoShape">
                  <a:avLst/>
                </a:prstTxWarp>
                <a:noAutofit/>
              </a:bodyPr>
              <a:lstStyle/>
              <a:p>
                <a:pPr algn="ctr">
                  <a:lnSpc>
                    <a:spcPct val="115000"/>
                  </a:lnSpc>
                  <a:spcAft>
                    <a:spcPts val="1333"/>
                  </a:spcAft>
                </a:pPr>
                <a:r>
                  <a:rPr lang="en-US" sz="1067">
                    <a:solidFill>
                      <a:srgbClr val="000000"/>
                    </a:solidFill>
                    <a:ea typeface="Calibri"/>
                    <a:cs typeface="Arial"/>
                  </a:rPr>
                  <a:t>External Validation</a:t>
                </a:r>
                <a:endParaRPr lang="en-US" sz="933">
                  <a:ea typeface="Calibri"/>
                  <a:cs typeface="Arial"/>
                </a:endParaRPr>
              </a:p>
            </p:txBody>
          </p:sp>
        </p:grpSp>
        <p:sp>
          <p:nvSpPr>
            <p:cNvPr id="5" name="Rectangle 4"/>
            <p:cNvSpPr/>
            <p:nvPr/>
          </p:nvSpPr>
          <p:spPr>
            <a:xfrm rot="5400000">
              <a:off x="5928424" y="-868989"/>
              <a:ext cx="330424" cy="562673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270" wrap="square" lIns="121920" tIns="60960" rIns="121920" bIns="60960" numCol="1" spcCol="0" rtlCol="0" fromWordArt="0" anchor="ctr" anchorCtr="0" forceAA="0" compatLnSpc="1">
              <a:prstTxWarp prst="textNoShape">
                <a:avLst/>
              </a:prstTxWarp>
              <a:noAutofit/>
            </a:bodyPr>
            <a:lstStyle/>
            <a:p>
              <a:pPr algn="ctr" rtl="0">
                <a:lnSpc>
                  <a:spcPct val="115000"/>
                </a:lnSpc>
                <a:spcAft>
                  <a:spcPts val="1333"/>
                </a:spcAft>
              </a:pPr>
              <a:r>
                <a:rPr lang="en-US" sz="1400" b="1" u="sng">
                  <a:solidFill>
                    <a:srgbClr val="00B050"/>
                  </a:solidFill>
                  <a:ea typeface="Calibri"/>
                  <a:cs typeface="Arial"/>
                </a:rPr>
                <a:t>Model construction</a:t>
              </a:r>
              <a:r>
                <a:rPr lang="en-US" sz="1400" b="1">
                  <a:solidFill>
                    <a:srgbClr val="00B050"/>
                  </a:solidFill>
                  <a:ea typeface="Calibri"/>
                  <a:cs typeface="Arial"/>
                </a:rPr>
                <a:t>:  </a:t>
              </a:r>
              <a:r>
                <a:rPr lang="en-US" sz="1400" i="1">
                  <a:solidFill>
                    <a:schemeClr val="tx1"/>
                  </a:solidFill>
                  <a:ea typeface="Calibri"/>
                  <a:cs typeface="Arial"/>
                </a:rPr>
                <a:t>Modular, C++ libraries, python APIs </a:t>
              </a:r>
            </a:p>
          </p:txBody>
        </p:sp>
      </p:grpSp>
      <p:sp>
        <p:nvSpPr>
          <p:cNvPr id="22" name="Rectangle 21"/>
          <p:cNvSpPr/>
          <p:nvPr/>
        </p:nvSpPr>
        <p:spPr>
          <a:xfrm>
            <a:off x="616482" y="2533121"/>
            <a:ext cx="1046121" cy="24341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t" anchorCtr="0" forceAA="0" compatLnSpc="1">
            <a:prstTxWarp prst="textNoShape">
              <a:avLst/>
            </a:prstTxWarp>
            <a:noAutofit/>
          </a:bodyPr>
          <a:lstStyle/>
          <a:p>
            <a:pPr algn="ctr" rtl="0">
              <a:lnSpc>
                <a:spcPct val="115000"/>
              </a:lnSpc>
              <a:spcAft>
                <a:spcPts val="1333"/>
              </a:spcAft>
            </a:pPr>
            <a:endParaRPr lang="en-US" sz="1000" b="1" i="1">
              <a:solidFill>
                <a:srgbClr val="FF0000"/>
              </a:solidFill>
              <a:ea typeface="Calibri"/>
              <a:cs typeface="Arial"/>
            </a:endParaRPr>
          </a:p>
          <a:p>
            <a:pPr algn="ctr" rtl="0">
              <a:lnSpc>
                <a:spcPct val="115000"/>
              </a:lnSpc>
              <a:spcAft>
                <a:spcPts val="1333"/>
              </a:spcAft>
            </a:pPr>
            <a:r>
              <a:rPr lang="en-US" sz="1000" b="1" i="1">
                <a:solidFill>
                  <a:srgbClr val="FF0000"/>
                </a:solidFill>
                <a:ea typeface="Calibri"/>
                <a:cs typeface="Arial"/>
              </a:rPr>
              <a:t>Datasets</a:t>
            </a:r>
            <a:endParaRPr lang="en-US" sz="1000">
              <a:solidFill>
                <a:schemeClr val="tx1"/>
              </a:solidFill>
              <a:ea typeface="Calibri"/>
              <a:cs typeface="Arial"/>
            </a:endParaRPr>
          </a:p>
          <a:p>
            <a:pPr algn="ctr" rtl="0">
              <a:lnSpc>
                <a:spcPct val="115000"/>
              </a:lnSpc>
              <a:spcAft>
                <a:spcPts val="1333"/>
              </a:spcAft>
            </a:pPr>
            <a:r>
              <a:rPr lang="en-US" sz="1000">
                <a:solidFill>
                  <a:schemeClr val="tx1"/>
                </a:solidFill>
                <a:ea typeface="Calibri"/>
                <a:cs typeface="Arial"/>
              </a:rPr>
              <a:t>           Importing, Organization, Normalization, Ontologies</a:t>
            </a:r>
          </a:p>
        </p:txBody>
      </p:sp>
      <p:sp>
        <p:nvSpPr>
          <p:cNvPr id="23" name="Rectangle 22"/>
          <p:cNvSpPr/>
          <p:nvPr/>
        </p:nvSpPr>
        <p:spPr>
          <a:xfrm>
            <a:off x="1718260" y="2533121"/>
            <a:ext cx="1046121" cy="24341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t" anchorCtr="0" forceAA="0" compatLnSpc="1">
            <a:prstTxWarp prst="textNoShape">
              <a:avLst/>
            </a:prstTxWarp>
            <a:noAutofit/>
          </a:bodyPr>
          <a:lstStyle/>
          <a:p>
            <a:pPr algn="ctr" rtl="0">
              <a:lnSpc>
                <a:spcPct val="115000"/>
              </a:lnSpc>
              <a:spcAft>
                <a:spcPts val="1333"/>
              </a:spcAft>
            </a:pPr>
            <a:endParaRPr lang="en-US" sz="1000" b="1" i="1">
              <a:solidFill>
                <a:srgbClr val="FF0000"/>
              </a:solidFill>
              <a:ea typeface="Calibri"/>
              <a:cs typeface="Arial"/>
            </a:endParaRPr>
          </a:p>
          <a:p>
            <a:pPr algn="ctr" rtl="0">
              <a:lnSpc>
                <a:spcPct val="115000"/>
              </a:lnSpc>
              <a:spcAft>
                <a:spcPts val="1333"/>
              </a:spcAft>
            </a:pPr>
            <a:r>
              <a:rPr lang="en-US" sz="1000" b="1" i="1">
                <a:solidFill>
                  <a:srgbClr val="FF0000"/>
                </a:solidFill>
                <a:ea typeface="Calibri"/>
                <a:cs typeface="Arial"/>
              </a:rPr>
              <a:t>Cohort Preparation</a:t>
            </a:r>
          </a:p>
          <a:p>
            <a:pPr algn="ctr" rtl="0">
              <a:lnSpc>
                <a:spcPct val="115000"/>
              </a:lnSpc>
              <a:spcAft>
                <a:spcPts val="1333"/>
              </a:spcAft>
            </a:pPr>
            <a:r>
              <a:rPr lang="en-US" sz="1000">
                <a:solidFill>
                  <a:srgbClr val="000000"/>
                </a:solidFill>
                <a:ea typeface="Calibri"/>
                <a:cs typeface="Arial"/>
              </a:rPr>
              <a:t>Selecting population, Sampling, Labeling</a:t>
            </a:r>
          </a:p>
        </p:txBody>
      </p:sp>
    </p:spTree>
    <p:extLst>
      <p:ext uri="{BB962C8B-B14F-4D97-AF65-F5344CB8AC3E}">
        <p14:creationId xmlns:p14="http://schemas.microsoft.com/office/powerpoint/2010/main" val="2453569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Rounded Rectangle 112"/>
          <p:cNvSpPr/>
          <p:nvPr/>
        </p:nvSpPr>
        <p:spPr>
          <a:xfrm>
            <a:off x="4130885" y="1884784"/>
            <a:ext cx="1542127" cy="4292081"/>
          </a:xfrm>
          <a:prstGeom prst="roundRect">
            <a:avLst/>
          </a:prstGeom>
        </p:spPr>
        <p:style>
          <a:lnRef idx="1">
            <a:schemeClr val="accent1"/>
          </a:lnRef>
          <a:fillRef idx="3">
            <a:schemeClr val="accent1"/>
          </a:fillRef>
          <a:effectRef idx="2">
            <a:schemeClr val="accent1"/>
          </a:effectRef>
          <a:fontRef idx="minor">
            <a:schemeClr val="lt1"/>
          </a:fontRef>
        </p:style>
        <p:txBody>
          <a:bodyPr rtlCol="1" anchor="ctr"/>
          <a:lstStyle/>
          <a:p>
            <a:pPr algn="ctr"/>
            <a:endParaRPr lang="he-IL"/>
          </a:p>
        </p:txBody>
      </p:sp>
      <p:sp>
        <p:nvSpPr>
          <p:cNvPr id="2" name="Title 1"/>
          <p:cNvSpPr>
            <a:spLocks noGrp="1"/>
          </p:cNvSpPr>
          <p:nvPr>
            <p:ph type="title"/>
          </p:nvPr>
        </p:nvSpPr>
        <p:spPr/>
        <p:txBody>
          <a:bodyPr/>
          <a:lstStyle/>
          <a:p>
            <a:r>
              <a:rPr lang="en-US"/>
              <a:t>The Journey</a:t>
            </a:r>
            <a:endParaRPr lang="he-IL"/>
          </a:p>
        </p:txBody>
      </p:sp>
      <p:graphicFrame>
        <p:nvGraphicFramePr>
          <p:cNvPr id="3" name="Diagram 2"/>
          <p:cNvGraphicFramePr/>
          <p:nvPr>
            <p:extLst>
              <p:ext uri="{D42A27DB-BD31-4B8C-83A1-F6EECF244321}">
                <p14:modId xmlns:p14="http://schemas.microsoft.com/office/powerpoint/2010/main" val="194889956"/>
              </p:ext>
            </p:extLst>
          </p:nvPr>
        </p:nvGraphicFramePr>
        <p:xfrm>
          <a:off x="513183" y="905069"/>
          <a:ext cx="10692882" cy="9797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6" name="Group 15"/>
          <p:cNvGrpSpPr/>
          <p:nvPr/>
        </p:nvGrpSpPr>
        <p:grpSpPr>
          <a:xfrm>
            <a:off x="4210108" y="2036484"/>
            <a:ext cx="357475" cy="844938"/>
            <a:chOff x="4732638" y="1878656"/>
            <a:chExt cx="321278" cy="1811896"/>
          </a:xfrm>
        </p:grpSpPr>
        <p:sp>
          <p:nvSpPr>
            <p:cNvPr id="15" name="Rounded Rectangle 14"/>
            <p:cNvSpPr/>
            <p:nvPr/>
          </p:nvSpPr>
          <p:spPr>
            <a:xfrm>
              <a:off x="4732638" y="1878656"/>
              <a:ext cx="321278" cy="1811896"/>
            </a:xfrm>
            <a:prstGeom prst="round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1" anchor="ctr"/>
            <a:lstStyle/>
            <a:p>
              <a:pPr algn="ctr"/>
              <a:endParaRPr lang="he-IL"/>
            </a:p>
          </p:txBody>
        </p:sp>
        <p:sp>
          <p:nvSpPr>
            <p:cNvPr id="6" name="Oval 5"/>
            <p:cNvSpPr/>
            <p:nvPr/>
          </p:nvSpPr>
          <p:spPr>
            <a:xfrm>
              <a:off x="4827375" y="1963882"/>
              <a:ext cx="131804" cy="105028"/>
            </a:xfrm>
            <a:prstGeom prst="ellipse">
              <a:avLst/>
            </a:prstGeom>
          </p:spPr>
          <p:style>
            <a:lnRef idx="1">
              <a:schemeClr val="accent1"/>
            </a:lnRef>
            <a:fillRef idx="3">
              <a:schemeClr val="accent1"/>
            </a:fillRef>
            <a:effectRef idx="2">
              <a:schemeClr val="accent1"/>
            </a:effectRef>
            <a:fontRef idx="minor">
              <a:schemeClr val="lt1"/>
            </a:fontRef>
          </p:style>
          <p:txBody>
            <a:bodyPr rtlCol="1" anchor="ctr"/>
            <a:lstStyle/>
            <a:p>
              <a:pPr algn="ctr"/>
              <a:endParaRPr lang="he-IL"/>
            </a:p>
          </p:txBody>
        </p:sp>
        <p:sp>
          <p:nvSpPr>
            <p:cNvPr id="7" name="Oval 6"/>
            <p:cNvSpPr/>
            <p:nvPr/>
          </p:nvSpPr>
          <p:spPr>
            <a:xfrm>
              <a:off x="4827375" y="2148008"/>
              <a:ext cx="131804" cy="105028"/>
            </a:xfrm>
            <a:prstGeom prst="ellipse">
              <a:avLst/>
            </a:prstGeom>
          </p:spPr>
          <p:style>
            <a:lnRef idx="1">
              <a:schemeClr val="accent1"/>
            </a:lnRef>
            <a:fillRef idx="3">
              <a:schemeClr val="accent1"/>
            </a:fillRef>
            <a:effectRef idx="2">
              <a:schemeClr val="accent1"/>
            </a:effectRef>
            <a:fontRef idx="minor">
              <a:schemeClr val="lt1"/>
            </a:fontRef>
          </p:style>
          <p:txBody>
            <a:bodyPr rtlCol="1" anchor="ctr"/>
            <a:lstStyle/>
            <a:p>
              <a:pPr algn="ctr"/>
              <a:endParaRPr lang="he-IL"/>
            </a:p>
          </p:txBody>
        </p:sp>
        <p:sp>
          <p:nvSpPr>
            <p:cNvPr id="8" name="Oval 7"/>
            <p:cNvSpPr/>
            <p:nvPr/>
          </p:nvSpPr>
          <p:spPr>
            <a:xfrm>
              <a:off x="4827375" y="2332134"/>
              <a:ext cx="131804" cy="105028"/>
            </a:xfrm>
            <a:prstGeom prst="ellipse">
              <a:avLst/>
            </a:prstGeom>
          </p:spPr>
          <p:style>
            <a:lnRef idx="1">
              <a:schemeClr val="accent1"/>
            </a:lnRef>
            <a:fillRef idx="3">
              <a:schemeClr val="accent1"/>
            </a:fillRef>
            <a:effectRef idx="2">
              <a:schemeClr val="accent1"/>
            </a:effectRef>
            <a:fontRef idx="minor">
              <a:schemeClr val="lt1"/>
            </a:fontRef>
          </p:style>
          <p:txBody>
            <a:bodyPr rtlCol="1" anchor="ctr"/>
            <a:lstStyle/>
            <a:p>
              <a:pPr algn="ctr"/>
              <a:endParaRPr lang="he-IL"/>
            </a:p>
          </p:txBody>
        </p:sp>
        <p:sp>
          <p:nvSpPr>
            <p:cNvPr id="9" name="Oval 8"/>
            <p:cNvSpPr/>
            <p:nvPr/>
          </p:nvSpPr>
          <p:spPr>
            <a:xfrm>
              <a:off x="4827375" y="2516260"/>
              <a:ext cx="131804" cy="105028"/>
            </a:xfrm>
            <a:prstGeom prst="ellipse">
              <a:avLst/>
            </a:prstGeom>
          </p:spPr>
          <p:style>
            <a:lnRef idx="1">
              <a:schemeClr val="accent1"/>
            </a:lnRef>
            <a:fillRef idx="3">
              <a:schemeClr val="accent1"/>
            </a:fillRef>
            <a:effectRef idx="2">
              <a:schemeClr val="accent1"/>
            </a:effectRef>
            <a:fontRef idx="minor">
              <a:schemeClr val="lt1"/>
            </a:fontRef>
          </p:style>
          <p:txBody>
            <a:bodyPr rtlCol="1" anchor="ctr"/>
            <a:lstStyle/>
            <a:p>
              <a:pPr algn="ctr"/>
              <a:endParaRPr lang="he-IL"/>
            </a:p>
          </p:txBody>
        </p:sp>
        <p:sp>
          <p:nvSpPr>
            <p:cNvPr id="10" name="Oval 9"/>
            <p:cNvSpPr/>
            <p:nvPr/>
          </p:nvSpPr>
          <p:spPr>
            <a:xfrm>
              <a:off x="4827375" y="2700386"/>
              <a:ext cx="131804" cy="105028"/>
            </a:xfrm>
            <a:prstGeom prst="ellipse">
              <a:avLst/>
            </a:prstGeom>
          </p:spPr>
          <p:style>
            <a:lnRef idx="1">
              <a:schemeClr val="accent1"/>
            </a:lnRef>
            <a:fillRef idx="3">
              <a:schemeClr val="accent1"/>
            </a:fillRef>
            <a:effectRef idx="2">
              <a:schemeClr val="accent1"/>
            </a:effectRef>
            <a:fontRef idx="minor">
              <a:schemeClr val="lt1"/>
            </a:fontRef>
          </p:style>
          <p:txBody>
            <a:bodyPr rtlCol="1" anchor="ctr"/>
            <a:lstStyle/>
            <a:p>
              <a:pPr algn="ctr"/>
              <a:endParaRPr lang="he-IL"/>
            </a:p>
          </p:txBody>
        </p:sp>
        <p:sp>
          <p:nvSpPr>
            <p:cNvPr id="11" name="Oval 10"/>
            <p:cNvSpPr/>
            <p:nvPr/>
          </p:nvSpPr>
          <p:spPr>
            <a:xfrm>
              <a:off x="4827376" y="2884512"/>
              <a:ext cx="131804" cy="105028"/>
            </a:xfrm>
            <a:prstGeom prst="ellipse">
              <a:avLst/>
            </a:prstGeom>
          </p:spPr>
          <p:style>
            <a:lnRef idx="1">
              <a:schemeClr val="accent1"/>
            </a:lnRef>
            <a:fillRef idx="3">
              <a:schemeClr val="accent1"/>
            </a:fillRef>
            <a:effectRef idx="2">
              <a:schemeClr val="accent1"/>
            </a:effectRef>
            <a:fontRef idx="minor">
              <a:schemeClr val="lt1"/>
            </a:fontRef>
          </p:style>
          <p:txBody>
            <a:bodyPr rtlCol="1" anchor="ctr"/>
            <a:lstStyle/>
            <a:p>
              <a:pPr algn="ctr"/>
              <a:endParaRPr lang="he-IL"/>
            </a:p>
          </p:txBody>
        </p:sp>
        <p:sp>
          <p:nvSpPr>
            <p:cNvPr id="12" name="Oval 11"/>
            <p:cNvSpPr/>
            <p:nvPr/>
          </p:nvSpPr>
          <p:spPr>
            <a:xfrm>
              <a:off x="4827375" y="3068638"/>
              <a:ext cx="131804" cy="105028"/>
            </a:xfrm>
            <a:prstGeom prst="ellipse">
              <a:avLst/>
            </a:prstGeom>
          </p:spPr>
          <p:style>
            <a:lnRef idx="1">
              <a:schemeClr val="accent1"/>
            </a:lnRef>
            <a:fillRef idx="3">
              <a:schemeClr val="accent1"/>
            </a:fillRef>
            <a:effectRef idx="2">
              <a:schemeClr val="accent1"/>
            </a:effectRef>
            <a:fontRef idx="minor">
              <a:schemeClr val="lt1"/>
            </a:fontRef>
          </p:style>
          <p:txBody>
            <a:bodyPr rtlCol="1" anchor="ctr"/>
            <a:lstStyle/>
            <a:p>
              <a:pPr algn="ctr"/>
              <a:endParaRPr lang="he-IL"/>
            </a:p>
          </p:txBody>
        </p:sp>
        <p:sp>
          <p:nvSpPr>
            <p:cNvPr id="13" name="Oval 12"/>
            <p:cNvSpPr/>
            <p:nvPr/>
          </p:nvSpPr>
          <p:spPr>
            <a:xfrm>
              <a:off x="4827375" y="3252764"/>
              <a:ext cx="131804" cy="105028"/>
            </a:xfrm>
            <a:prstGeom prst="ellipse">
              <a:avLst/>
            </a:prstGeom>
          </p:spPr>
          <p:style>
            <a:lnRef idx="1">
              <a:schemeClr val="accent1"/>
            </a:lnRef>
            <a:fillRef idx="3">
              <a:schemeClr val="accent1"/>
            </a:fillRef>
            <a:effectRef idx="2">
              <a:schemeClr val="accent1"/>
            </a:effectRef>
            <a:fontRef idx="minor">
              <a:schemeClr val="lt1"/>
            </a:fontRef>
          </p:style>
          <p:txBody>
            <a:bodyPr rtlCol="1" anchor="ctr"/>
            <a:lstStyle/>
            <a:p>
              <a:pPr algn="ctr"/>
              <a:endParaRPr lang="he-IL"/>
            </a:p>
          </p:txBody>
        </p:sp>
        <p:sp>
          <p:nvSpPr>
            <p:cNvPr id="14" name="Oval 13"/>
            <p:cNvSpPr/>
            <p:nvPr/>
          </p:nvSpPr>
          <p:spPr>
            <a:xfrm>
              <a:off x="4827376" y="3436890"/>
              <a:ext cx="131804" cy="105028"/>
            </a:xfrm>
            <a:prstGeom prst="ellipse">
              <a:avLst/>
            </a:prstGeom>
          </p:spPr>
          <p:style>
            <a:lnRef idx="1">
              <a:schemeClr val="accent1"/>
            </a:lnRef>
            <a:fillRef idx="3">
              <a:schemeClr val="accent1"/>
            </a:fillRef>
            <a:effectRef idx="2">
              <a:schemeClr val="accent1"/>
            </a:effectRef>
            <a:fontRef idx="minor">
              <a:schemeClr val="lt1"/>
            </a:fontRef>
          </p:style>
          <p:txBody>
            <a:bodyPr rtlCol="1" anchor="ctr"/>
            <a:lstStyle/>
            <a:p>
              <a:pPr algn="ctr"/>
              <a:endParaRPr lang="he-IL"/>
            </a:p>
          </p:txBody>
        </p:sp>
      </p:grpSp>
      <p:sp>
        <p:nvSpPr>
          <p:cNvPr id="4" name="Oval 3"/>
          <p:cNvSpPr/>
          <p:nvPr/>
        </p:nvSpPr>
        <p:spPr>
          <a:xfrm>
            <a:off x="598721" y="2350126"/>
            <a:ext cx="513294" cy="207443"/>
          </a:xfrm>
          <a:prstGeom prst="ellipse">
            <a:avLst/>
          </a:prstGeom>
        </p:spPr>
        <p:style>
          <a:lnRef idx="1">
            <a:schemeClr val="accent1"/>
          </a:lnRef>
          <a:fillRef idx="3">
            <a:schemeClr val="accent1"/>
          </a:fillRef>
          <a:effectRef idx="2">
            <a:schemeClr val="accent1"/>
          </a:effectRef>
          <a:fontRef idx="minor">
            <a:schemeClr val="lt1"/>
          </a:fontRef>
        </p:style>
        <p:txBody>
          <a:bodyPr rtlCol="1" anchor="ctr"/>
          <a:lstStyle/>
          <a:p>
            <a:pPr algn="ctr"/>
            <a:endParaRPr lang="he-IL"/>
          </a:p>
        </p:txBody>
      </p:sp>
      <p:sp>
        <p:nvSpPr>
          <p:cNvPr id="5" name="Oval 4"/>
          <p:cNvSpPr/>
          <p:nvPr/>
        </p:nvSpPr>
        <p:spPr>
          <a:xfrm>
            <a:off x="2583152" y="2350126"/>
            <a:ext cx="513294" cy="207443"/>
          </a:xfrm>
          <a:prstGeom prst="ellipse">
            <a:avLst/>
          </a:prstGeom>
        </p:spPr>
        <p:style>
          <a:lnRef idx="1">
            <a:schemeClr val="accent1"/>
          </a:lnRef>
          <a:fillRef idx="3">
            <a:schemeClr val="accent1"/>
          </a:fillRef>
          <a:effectRef idx="2">
            <a:schemeClr val="accent1"/>
          </a:effectRef>
          <a:fontRef idx="minor">
            <a:schemeClr val="lt1"/>
          </a:fontRef>
        </p:style>
        <p:txBody>
          <a:bodyPr rtlCol="1" anchor="ctr"/>
          <a:lstStyle/>
          <a:p>
            <a:pPr algn="ctr"/>
            <a:endParaRPr lang="he-IL"/>
          </a:p>
        </p:txBody>
      </p:sp>
      <p:grpSp>
        <p:nvGrpSpPr>
          <p:cNvPr id="17" name="Group 16"/>
          <p:cNvGrpSpPr/>
          <p:nvPr/>
        </p:nvGrpSpPr>
        <p:grpSpPr>
          <a:xfrm>
            <a:off x="4200943" y="3036597"/>
            <a:ext cx="357475" cy="844938"/>
            <a:chOff x="4732638" y="1878656"/>
            <a:chExt cx="321278" cy="1811896"/>
          </a:xfrm>
        </p:grpSpPr>
        <p:sp>
          <p:nvSpPr>
            <p:cNvPr id="18" name="Rounded Rectangle 17"/>
            <p:cNvSpPr/>
            <p:nvPr/>
          </p:nvSpPr>
          <p:spPr>
            <a:xfrm>
              <a:off x="4732638" y="1878656"/>
              <a:ext cx="321278" cy="1811896"/>
            </a:xfrm>
            <a:prstGeom prst="round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1" anchor="ctr"/>
            <a:lstStyle/>
            <a:p>
              <a:pPr algn="ctr"/>
              <a:endParaRPr lang="he-IL"/>
            </a:p>
          </p:txBody>
        </p:sp>
        <p:sp>
          <p:nvSpPr>
            <p:cNvPr id="19" name="Oval 18"/>
            <p:cNvSpPr/>
            <p:nvPr/>
          </p:nvSpPr>
          <p:spPr>
            <a:xfrm>
              <a:off x="4827375" y="1963882"/>
              <a:ext cx="131804" cy="105028"/>
            </a:xfrm>
            <a:prstGeom prst="ellipse">
              <a:avLst/>
            </a:prstGeom>
          </p:spPr>
          <p:style>
            <a:lnRef idx="1">
              <a:schemeClr val="accent1"/>
            </a:lnRef>
            <a:fillRef idx="3">
              <a:schemeClr val="accent1"/>
            </a:fillRef>
            <a:effectRef idx="2">
              <a:schemeClr val="accent1"/>
            </a:effectRef>
            <a:fontRef idx="minor">
              <a:schemeClr val="lt1"/>
            </a:fontRef>
          </p:style>
          <p:txBody>
            <a:bodyPr rtlCol="1" anchor="ctr"/>
            <a:lstStyle/>
            <a:p>
              <a:pPr algn="ctr"/>
              <a:endParaRPr lang="he-IL"/>
            </a:p>
          </p:txBody>
        </p:sp>
        <p:sp>
          <p:nvSpPr>
            <p:cNvPr id="20" name="Oval 19"/>
            <p:cNvSpPr/>
            <p:nvPr/>
          </p:nvSpPr>
          <p:spPr>
            <a:xfrm>
              <a:off x="4827375" y="2148008"/>
              <a:ext cx="131804" cy="105028"/>
            </a:xfrm>
            <a:prstGeom prst="ellipse">
              <a:avLst/>
            </a:prstGeom>
          </p:spPr>
          <p:style>
            <a:lnRef idx="1">
              <a:schemeClr val="accent1"/>
            </a:lnRef>
            <a:fillRef idx="3">
              <a:schemeClr val="accent1"/>
            </a:fillRef>
            <a:effectRef idx="2">
              <a:schemeClr val="accent1"/>
            </a:effectRef>
            <a:fontRef idx="minor">
              <a:schemeClr val="lt1"/>
            </a:fontRef>
          </p:style>
          <p:txBody>
            <a:bodyPr rtlCol="1" anchor="ctr"/>
            <a:lstStyle/>
            <a:p>
              <a:pPr algn="ctr"/>
              <a:endParaRPr lang="he-IL"/>
            </a:p>
          </p:txBody>
        </p:sp>
        <p:sp>
          <p:nvSpPr>
            <p:cNvPr id="21" name="Oval 20"/>
            <p:cNvSpPr/>
            <p:nvPr/>
          </p:nvSpPr>
          <p:spPr>
            <a:xfrm>
              <a:off x="4827375" y="2332134"/>
              <a:ext cx="131804" cy="105028"/>
            </a:xfrm>
            <a:prstGeom prst="ellipse">
              <a:avLst/>
            </a:prstGeom>
          </p:spPr>
          <p:style>
            <a:lnRef idx="1">
              <a:schemeClr val="accent1"/>
            </a:lnRef>
            <a:fillRef idx="3">
              <a:schemeClr val="accent1"/>
            </a:fillRef>
            <a:effectRef idx="2">
              <a:schemeClr val="accent1"/>
            </a:effectRef>
            <a:fontRef idx="minor">
              <a:schemeClr val="lt1"/>
            </a:fontRef>
          </p:style>
          <p:txBody>
            <a:bodyPr rtlCol="1" anchor="ctr"/>
            <a:lstStyle/>
            <a:p>
              <a:pPr algn="ctr"/>
              <a:endParaRPr lang="he-IL"/>
            </a:p>
          </p:txBody>
        </p:sp>
        <p:sp>
          <p:nvSpPr>
            <p:cNvPr id="22" name="Oval 21"/>
            <p:cNvSpPr/>
            <p:nvPr/>
          </p:nvSpPr>
          <p:spPr>
            <a:xfrm>
              <a:off x="4827375" y="2516260"/>
              <a:ext cx="131804" cy="105028"/>
            </a:xfrm>
            <a:prstGeom prst="ellipse">
              <a:avLst/>
            </a:prstGeom>
          </p:spPr>
          <p:style>
            <a:lnRef idx="1">
              <a:schemeClr val="accent1"/>
            </a:lnRef>
            <a:fillRef idx="3">
              <a:schemeClr val="accent1"/>
            </a:fillRef>
            <a:effectRef idx="2">
              <a:schemeClr val="accent1"/>
            </a:effectRef>
            <a:fontRef idx="minor">
              <a:schemeClr val="lt1"/>
            </a:fontRef>
          </p:style>
          <p:txBody>
            <a:bodyPr rtlCol="1" anchor="ctr"/>
            <a:lstStyle/>
            <a:p>
              <a:pPr algn="ctr"/>
              <a:endParaRPr lang="he-IL"/>
            </a:p>
          </p:txBody>
        </p:sp>
        <p:sp>
          <p:nvSpPr>
            <p:cNvPr id="23" name="Oval 22"/>
            <p:cNvSpPr/>
            <p:nvPr/>
          </p:nvSpPr>
          <p:spPr>
            <a:xfrm>
              <a:off x="4827375" y="2700386"/>
              <a:ext cx="131804" cy="105028"/>
            </a:xfrm>
            <a:prstGeom prst="ellipse">
              <a:avLst/>
            </a:prstGeom>
          </p:spPr>
          <p:style>
            <a:lnRef idx="1">
              <a:schemeClr val="accent1"/>
            </a:lnRef>
            <a:fillRef idx="3">
              <a:schemeClr val="accent1"/>
            </a:fillRef>
            <a:effectRef idx="2">
              <a:schemeClr val="accent1"/>
            </a:effectRef>
            <a:fontRef idx="minor">
              <a:schemeClr val="lt1"/>
            </a:fontRef>
          </p:style>
          <p:txBody>
            <a:bodyPr rtlCol="1" anchor="ctr"/>
            <a:lstStyle/>
            <a:p>
              <a:pPr algn="ctr"/>
              <a:endParaRPr lang="he-IL"/>
            </a:p>
          </p:txBody>
        </p:sp>
        <p:sp>
          <p:nvSpPr>
            <p:cNvPr id="24" name="Oval 23"/>
            <p:cNvSpPr/>
            <p:nvPr/>
          </p:nvSpPr>
          <p:spPr>
            <a:xfrm>
              <a:off x="4827376" y="2884512"/>
              <a:ext cx="131804" cy="105028"/>
            </a:xfrm>
            <a:prstGeom prst="ellipse">
              <a:avLst/>
            </a:prstGeom>
          </p:spPr>
          <p:style>
            <a:lnRef idx="1">
              <a:schemeClr val="accent1"/>
            </a:lnRef>
            <a:fillRef idx="3">
              <a:schemeClr val="accent1"/>
            </a:fillRef>
            <a:effectRef idx="2">
              <a:schemeClr val="accent1"/>
            </a:effectRef>
            <a:fontRef idx="minor">
              <a:schemeClr val="lt1"/>
            </a:fontRef>
          </p:style>
          <p:txBody>
            <a:bodyPr rtlCol="1" anchor="ctr"/>
            <a:lstStyle/>
            <a:p>
              <a:pPr algn="ctr"/>
              <a:endParaRPr lang="he-IL"/>
            </a:p>
          </p:txBody>
        </p:sp>
        <p:sp>
          <p:nvSpPr>
            <p:cNvPr id="25" name="Oval 24"/>
            <p:cNvSpPr/>
            <p:nvPr/>
          </p:nvSpPr>
          <p:spPr>
            <a:xfrm>
              <a:off x="4827375" y="3068638"/>
              <a:ext cx="131804" cy="105028"/>
            </a:xfrm>
            <a:prstGeom prst="ellipse">
              <a:avLst/>
            </a:prstGeom>
          </p:spPr>
          <p:style>
            <a:lnRef idx="1">
              <a:schemeClr val="accent1"/>
            </a:lnRef>
            <a:fillRef idx="3">
              <a:schemeClr val="accent1"/>
            </a:fillRef>
            <a:effectRef idx="2">
              <a:schemeClr val="accent1"/>
            </a:effectRef>
            <a:fontRef idx="minor">
              <a:schemeClr val="lt1"/>
            </a:fontRef>
          </p:style>
          <p:txBody>
            <a:bodyPr rtlCol="1" anchor="ctr"/>
            <a:lstStyle/>
            <a:p>
              <a:pPr algn="ctr"/>
              <a:endParaRPr lang="he-IL"/>
            </a:p>
          </p:txBody>
        </p:sp>
        <p:sp>
          <p:nvSpPr>
            <p:cNvPr id="26" name="Oval 25"/>
            <p:cNvSpPr/>
            <p:nvPr/>
          </p:nvSpPr>
          <p:spPr>
            <a:xfrm>
              <a:off x="4827375" y="3252764"/>
              <a:ext cx="131804" cy="105028"/>
            </a:xfrm>
            <a:prstGeom prst="ellipse">
              <a:avLst/>
            </a:prstGeom>
          </p:spPr>
          <p:style>
            <a:lnRef idx="1">
              <a:schemeClr val="accent1"/>
            </a:lnRef>
            <a:fillRef idx="3">
              <a:schemeClr val="accent1"/>
            </a:fillRef>
            <a:effectRef idx="2">
              <a:schemeClr val="accent1"/>
            </a:effectRef>
            <a:fontRef idx="minor">
              <a:schemeClr val="lt1"/>
            </a:fontRef>
          </p:style>
          <p:txBody>
            <a:bodyPr rtlCol="1" anchor="ctr"/>
            <a:lstStyle/>
            <a:p>
              <a:pPr algn="ctr"/>
              <a:endParaRPr lang="he-IL"/>
            </a:p>
          </p:txBody>
        </p:sp>
        <p:sp>
          <p:nvSpPr>
            <p:cNvPr id="27" name="Oval 26"/>
            <p:cNvSpPr/>
            <p:nvPr/>
          </p:nvSpPr>
          <p:spPr>
            <a:xfrm>
              <a:off x="4827376" y="3436890"/>
              <a:ext cx="131804" cy="105028"/>
            </a:xfrm>
            <a:prstGeom prst="ellipse">
              <a:avLst/>
            </a:prstGeom>
          </p:spPr>
          <p:style>
            <a:lnRef idx="1">
              <a:schemeClr val="accent1"/>
            </a:lnRef>
            <a:fillRef idx="3">
              <a:schemeClr val="accent1"/>
            </a:fillRef>
            <a:effectRef idx="2">
              <a:schemeClr val="accent1"/>
            </a:effectRef>
            <a:fontRef idx="minor">
              <a:schemeClr val="lt1"/>
            </a:fontRef>
          </p:style>
          <p:txBody>
            <a:bodyPr rtlCol="1" anchor="ctr"/>
            <a:lstStyle/>
            <a:p>
              <a:pPr algn="ctr"/>
              <a:endParaRPr lang="he-IL"/>
            </a:p>
          </p:txBody>
        </p:sp>
      </p:grpSp>
      <p:grpSp>
        <p:nvGrpSpPr>
          <p:cNvPr id="28" name="Group 27"/>
          <p:cNvGrpSpPr/>
          <p:nvPr/>
        </p:nvGrpSpPr>
        <p:grpSpPr>
          <a:xfrm>
            <a:off x="5062316" y="2566214"/>
            <a:ext cx="357475" cy="2510934"/>
            <a:chOff x="4732638" y="1878656"/>
            <a:chExt cx="321278" cy="1811896"/>
          </a:xfrm>
        </p:grpSpPr>
        <p:sp>
          <p:nvSpPr>
            <p:cNvPr id="29" name="Rounded Rectangle 28"/>
            <p:cNvSpPr/>
            <p:nvPr/>
          </p:nvSpPr>
          <p:spPr>
            <a:xfrm>
              <a:off x="4732638" y="1878656"/>
              <a:ext cx="321278" cy="1811896"/>
            </a:xfrm>
            <a:prstGeom prst="round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1" anchor="ctr"/>
            <a:lstStyle/>
            <a:p>
              <a:pPr algn="ctr"/>
              <a:endParaRPr lang="he-IL"/>
            </a:p>
          </p:txBody>
        </p:sp>
        <p:sp>
          <p:nvSpPr>
            <p:cNvPr id="30" name="Oval 29"/>
            <p:cNvSpPr/>
            <p:nvPr/>
          </p:nvSpPr>
          <p:spPr>
            <a:xfrm>
              <a:off x="4827375" y="1963882"/>
              <a:ext cx="131804" cy="105028"/>
            </a:xfrm>
            <a:prstGeom prst="ellipse">
              <a:avLst/>
            </a:prstGeom>
          </p:spPr>
          <p:style>
            <a:lnRef idx="1">
              <a:schemeClr val="accent1"/>
            </a:lnRef>
            <a:fillRef idx="3">
              <a:schemeClr val="accent1"/>
            </a:fillRef>
            <a:effectRef idx="2">
              <a:schemeClr val="accent1"/>
            </a:effectRef>
            <a:fontRef idx="minor">
              <a:schemeClr val="lt1"/>
            </a:fontRef>
          </p:style>
          <p:txBody>
            <a:bodyPr rtlCol="1" anchor="ctr"/>
            <a:lstStyle/>
            <a:p>
              <a:pPr algn="ctr"/>
              <a:endParaRPr lang="he-IL"/>
            </a:p>
          </p:txBody>
        </p:sp>
        <p:sp>
          <p:nvSpPr>
            <p:cNvPr id="31" name="Oval 30"/>
            <p:cNvSpPr/>
            <p:nvPr/>
          </p:nvSpPr>
          <p:spPr>
            <a:xfrm>
              <a:off x="4827375" y="2148008"/>
              <a:ext cx="131804" cy="105028"/>
            </a:xfrm>
            <a:prstGeom prst="ellipse">
              <a:avLst/>
            </a:prstGeom>
          </p:spPr>
          <p:style>
            <a:lnRef idx="1">
              <a:schemeClr val="accent1"/>
            </a:lnRef>
            <a:fillRef idx="3">
              <a:schemeClr val="accent1"/>
            </a:fillRef>
            <a:effectRef idx="2">
              <a:schemeClr val="accent1"/>
            </a:effectRef>
            <a:fontRef idx="minor">
              <a:schemeClr val="lt1"/>
            </a:fontRef>
          </p:style>
          <p:txBody>
            <a:bodyPr rtlCol="1" anchor="ctr"/>
            <a:lstStyle/>
            <a:p>
              <a:pPr algn="ctr"/>
              <a:endParaRPr lang="he-IL"/>
            </a:p>
          </p:txBody>
        </p:sp>
        <p:sp>
          <p:nvSpPr>
            <p:cNvPr id="32" name="Oval 31"/>
            <p:cNvSpPr/>
            <p:nvPr/>
          </p:nvSpPr>
          <p:spPr>
            <a:xfrm>
              <a:off x="4827375" y="2332134"/>
              <a:ext cx="131804" cy="105028"/>
            </a:xfrm>
            <a:prstGeom prst="ellipse">
              <a:avLst/>
            </a:prstGeom>
          </p:spPr>
          <p:style>
            <a:lnRef idx="1">
              <a:schemeClr val="accent1"/>
            </a:lnRef>
            <a:fillRef idx="3">
              <a:schemeClr val="accent1"/>
            </a:fillRef>
            <a:effectRef idx="2">
              <a:schemeClr val="accent1"/>
            </a:effectRef>
            <a:fontRef idx="minor">
              <a:schemeClr val="lt1"/>
            </a:fontRef>
          </p:style>
          <p:txBody>
            <a:bodyPr rtlCol="1" anchor="ctr"/>
            <a:lstStyle/>
            <a:p>
              <a:pPr algn="ctr"/>
              <a:endParaRPr lang="he-IL"/>
            </a:p>
          </p:txBody>
        </p:sp>
        <p:sp>
          <p:nvSpPr>
            <p:cNvPr id="33" name="Oval 32"/>
            <p:cNvSpPr/>
            <p:nvPr/>
          </p:nvSpPr>
          <p:spPr>
            <a:xfrm>
              <a:off x="4827375" y="2516260"/>
              <a:ext cx="131804" cy="105028"/>
            </a:xfrm>
            <a:prstGeom prst="ellipse">
              <a:avLst/>
            </a:prstGeom>
          </p:spPr>
          <p:style>
            <a:lnRef idx="1">
              <a:schemeClr val="accent1"/>
            </a:lnRef>
            <a:fillRef idx="3">
              <a:schemeClr val="accent1"/>
            </a:fillRef>
            <a:effectRef idx="2">
              <a:schemeClr val="accent1"/>
            </a:effectRef>
            <a:fontRef idx="minor">
              <a:schemeClr val="lt1"/>
            </a:fontRef>
          </p:style>
          <p:txBody>
            <a:bodyPr rtlCol="1" anchor="ctr"/>
            <a:lstStyle/>
            <a:p>
              <a:pPr algn="ctr"/>
              <a:endParaRPr lang="he-IL"/>
            </a:p>
          </p:txBody>
        </p:sp>
        <p:sp>
          <p:nvSpPr>
            <p:cNvPr id="34" name="Oval 33"/>
            <p:cNvSpPr/>
            <p:nvPr/>
          </p:nvSpPr>
          <p:spPr>
            <a:xfrm>
              <a:off x="4827375" y="2700386"/>
              <a:ext cx="131804" cy="105028"/>
            </a:xfrm>
            <a:prstGeom prst="ellipse">
              <a:avLst/>
            </a:prstGeom>
          </p:spPr>
          <p:style>
            <a:lnRef idx="1">
              <a:schemeClr val="accent1"/>
            </a:lnRef>
            <a:fillRef idx="3">
              <a:schemeClr val="accent1"/>
            </a:fillRef>
            <a:effectRef idx="2">
              <a:schemeClr val="accent1"/>
            </a:effectRef>
            <a:fontRef idx="minor">
              <a:schemeClr val="lt1"/>
            </a:fontRef>
          </p:style>
          <p:txBody>
            <a:bodyPr rtlCol="1" anchor="ctr"/>
            <a:lstStyle/>
            <a:p>
              <a:pPr algn="ctr"/>
              <a:endParaRPr lang="he-IL"/>
            </a:p>
          </p:txBody>
        </p:sp>
        <p:sp>
          <p:nvSpPr>
            <p:cNvPr id="35" name="Oval 34"/>
            <p:cNvSpPr/>
            <p:nvPr/>
          </p:nvSpPr>
          <p:spPr>
            <a:xfrm>
              <a:off x="4827376" y="2884512"/>
              <a:ext cx="131804" cy="105028"/>
            </a:xfrm>
            <a:prstGeom prst="ellipse">
              <a:avLst/>
            </a:prstGeom>
          </p:spPr>
          <p:style>
            <a:lnRef idx="1">
              <a:schemeClr val="accent1"/>
            </a:lnRef>
            <a:fillRef idx="3">
              <a:schemeClr val="accent1"/>
            </a:fillRef>
            <a:effectRef idx="2">
              <a:schemeClr val="accent1"/>
            </a:effectRef>
            <a:fontRef idx="minor">
              <a:schemeClr val="lt1"/>
            </a:fontRef>
          </p:style>
          <p:txBody>
            <a:bodyPr rtlCol="1" anchor="ctr"/>
            <a:lstStyle/>
            <a:p>
              <a:pPr algn="ctr"/>
              <a:endParaRPr lang="he-IL"/>
            </a:p>
          </p:txBody>
        </p:sp>
        <p:sp>
          <p:nvSpPr>
            <p:cNvPr id="36" name="Oval 35"/>
            <p:cNvSpPr/>
            <p:nvPr/>
          </p:nvSpPr>
          <p:spPr>
            <a:xfrm>
              <a:off x="4827375" y="3068638"/>
              <a:ext cx="131804" cy="105028"/>
            </a:xfrm>
            <a:prstGeom prst="ellipse">
              <a:avLst/>
            </a:prstGeom>
          </p:spPr>
          <p:style>
            <a:lnRef idx="1">
              <a:schemeClr val="accent1"/>
            </a:lnRef>
            <a:fillRef idx="3">
              <a:schemeClr val="accent1"/>
            </a:fillRef>
            <a:effectRef idx="2">
              <a:schemeClr val="accent1"/>
            </a:effectRef>
            <a:fontRef idx="minor">
              <a:schemeClr val="lt1"/>
            </a:fontRef>
          </p:style>
          <p:txBody>
            <a:bodyPr rtlCol="1" anchor="ctr"/>
            <a:lstStyle/>
            <a:p>
              <a:pPr algn="ctr"/>
              <a:endParaRPr lang="he-IL"/>
            </a:p>
          </p:txBody>
        </p:sp>
        <p:sp>
          <p:nvSpPr>
            <p:cNvPr id="37" name="Oval 36"/>
            <p:cNvSpPr/>
            <p:nvPr/>
          </p:nvSpPr>
          <p:spPr>
            <a:xfrm>
              <a:off x="4827375" y="3252764"/>
              <a:ext cx="131804" cy="105028"/>
            </a:xfrm>
            <a:prstGeom prst="ellipse">
              <a:avLst/>
            </a:prstGeom>
          </p:spPr>
          <p:style>
            <a:lnRef idx="1">
              <a:schemeClr val="accent1"/>
            </a:lnRef>
            <a:fillRef idx="3">
              <a:schemeClr val="accent1"/>
            </a:fillRef>
            <a:effectRef idx="2">
              <a:schemeClr val="accent1"/>
            </a:effectRef>
            <a:fontRef idx="minor">
              <a:schemeClr val="lt1"/>
            </a:fontRef>
          </p:style>
          <p:txBody>
            <a:bodyPr rtlCol="1" anchor="ctr"/>
            <a:lstStyle/>
            <a:p>
              <a:pPr algn="ctr"/>
              <a:endParaRPr lang="he-IL"/>
            </a:p>
          </p:txBody>
        </p:sp>
        <p:sp>
          <p:nvSpPr>
            <p:cNvPr id="38" name="Oval 37"/>
            <p:cNvSpPr/>
            <p:nvPr/>
          </p:nvSpPr>
          <p:spPr>
            <a:xfrm>
              <a:off x="4827376" y="3436890"/>
              <a:ext cx="131804" cy="105028"/>
            </a:xfrm>
            <a:prstGeom prst="ellipse">
              <a:avLst/>
            </a:prstGeom>
          </p:spPr>
          <p:style>
            <a:lnRef idx="1">
              <a:schemeClr val="accent1"/>
            </a:lnRef>
            <a:fillRef idx="3">
              <a:schemeClr val="accent1"/>
            </a:fillRef>
            <a:effectRef idx="2">
              <a:schemeClr val="accent1"/>
            </a:effectRef>
            <a:fontRef idx="minor">
              <a:schemeClr val="lt1"/>
            </a:fontRef>
          </p:style>
          <p:txBody>
            <a:bodyPr rtlCol="1" anchor="ctr"/>
            <a:lstStyle/>
            <a:p>
              <a:pPr algn="ctr"/>
              <a:endParaRPr lang="he-IL"/>
            </a:p>
          </p:txBody>
        </p:sp>
      </p:grpSp>
      <p:pic>
        <p:nvPicPr>
          <p:cNvPr id="39" name="Picture 38"/>
          <p:cNvPicPr>
            <a:picLocks noChangeAspect="1"/>
          </p:cNvPicPr>
          <p:nvPr/>
        </p:nvPicPr>
        <p:blipFill>
          <a:blip r:embed="rId7"/>
          <a:stretch>
            <a:fillRect/>
          </a:stretch>
        </p:blipFill>
        <p:spPr>
          <a:xfrm>
            <a:off x="6185373" y="2123125"/>
            <a:ext cx="1092505" cy="913472"/>
          </a:xfrm>
          <a:prstGeom prst="rect">
            <a:avLst/>
          </a:prstGeom>
        </p:spPr>
      </p:pic>
      <p:graphicFrame>
        <p:nvGraphicFramePr>
          <p:cNvPr id="40" name="Chart 39"/>
          <p:cNvGraphicFramePr/>
          <p:nvPr/>
        </p:nvGraphicFramePr>
        <p:xfrm>
          <a:off x="3263206" y="3272555"/>
          <a:ext cx="867679" cy="298657"/>
        </p:xfrm>
        <a:graphic>
          <a:graphicData uri="http://schemas.openxmlformats.org/drawingml/2006/chart">
            <c:chart xmlns:c="http://schemas.openxmlformats.org/drawingml/2006/chart" xmlns:r="http://schemas.openxmlformats.org/officeDocument/2006/relationships" r:id="rId8"/>
          </a:graphicData>
        </a:graphic>
      </p:graphicFrame>
      <p:grpSp>
        <p:nvGrpSpPr>
          <p:cNvPr id="94" name="Group 93"/>
          <p:cNvGrpSpPr/>
          <p:nvPr/>
        </p:nvGrpSpPr>
        <p:grpSpPr>
          <a:xfrm>
            <a:off x="4200942" y="4090146"/>
            <a:ext cx="357475" cy="844938"/>
            <a:chOff x="4200942" y="4109461"/>
            <a:chExt cx="357475" cy="844938"/>
          </a:xfrm>
        </p:grpSpPr>
        <p:sp>
          <p:nvSpPr>
            <p:cNvPr id="74" name="Rounded Rectangle 73"/>
            <p:cNvSpPr/>
            <p:nvPr/>
          </p:nvSpPr>
          <p:spPr>
            <a:xfrm>
              <a:off x="4200942" y="4109461"/>
              <a:ext cx="357475" cy="844938"/>
            </a:xfrm>
            <a:prstGeom prst="round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1" anchor="ctr"/>
            <a:lstStyle/>
            <a:p>
              <a:pPr algn="ctr"/>
              <a:endParaRPr lang="he-IL"/>
            </a:p>
          </p:txBody>
        </p:sp>
        <p:sp>
          <p:nvSpPr>
            <p:cNvPr id="75" name="Oval 74"/>
            <p:cNvSpPr/>
            <p:nvPr/>
          </p:nvSpPr>
          <p:spPr>
            <a:xfrm>
              <a:off x="4306353" y="4149204"/>
              <a:ext cx="146654" cy="48978"/>
            </a:xfrm>
            <a:prstGeom prst="ellipse">
              <a:avLst/>
            </a:prstGeom>
          </p:spPr>
          <p:style>
            <a:lnRef idx="1">
              <a:schemeClr val="accent6"/>
            </a:lnRef>
            <a:fillRef idx="3">
              <a:schemeClr val="accent6"/>
            </a:fillRef>
            <a:effectRef idx="2">
              <a:schemeClr val="accent6"/>
            </a:effectRef>
            <a:fontRef idx="minor">
              <a:schemeClr val="lt1"/>
            </a:fontRef>
          </p:style>
          <p:txBody>
            <a:bodyPr rtlCol="1" anchor="ctr"/>
            <a:lstStyle/>
            <a:p>
              <a:pPr algn="ctr"/>
              <a:endParaRPr lang="he-IL"/>
            </a:p>
          </p:txBody>
        </p:sp>
        <p:sp>
          <p:nvSpPr>
            <p:cNvPr id="76" name="Oval 75"/>
            <p:cNvSpPr/>
            <p:nvPr/>
          </p:nvSpPr>
          <p:spPr>
            <a:xfrm>
              <a:off x="4306353" y="4235067"/>
              <a:ext cx="146654" cy="48978"/>
            </a:xfrm>
            <a:prstGeom prst="ellipse">
              <a:avLst/>
            </a:prstGeom>
          </p:spPr>
          <p:style>
            <a:lnRef idx="1">
              <a:schemeClr val="accent6"/>
            </a:lnRef>
            <a:fillRef idx="3">
              <a:schemeClr val="accent6"/>
            </a:fillRef>
            <a:effectRef idx="2">
              <a:schemeClr val="accent6"/>
            </a:effectRef>
            <a:fontRef idx="minor">
              <a:schemeClr val="lt1"/>
            </a:fontRef>
          </p:style>
          <p:txBody>
            <a:bodyPr rtlCol="1" anchor="ctr"/>
            <a:lstStyle/>
            <a:p>
              <a:pPr algn="ctr"/>
              <a:endParaRPr lang="he-IL"/>
            </a:p>
          </p:txBody>
        </p:sp>
        <p:sp>
          <p:nvSpPr>
            <p:cNvPr id="77" name="Oval 76"/>
            <p:cNvSpPr/>
            <p:nvPr/>
          </p:nvSpPr>
          <p:spPr>
            <a:xfrm>
              <a:off x="4306353" y="4320931"/>
              <a:ext cx="146654" cy="48978"/>
            </a:xfrm>
            <a:prstGeom prst="ellipse">
              <a:avLst/>
            </a:prstGeom>
          </p:spPr>
          <p:style>
            <a:lnRef idx="1">
              <a:schemeClr val="accent6"/>
            </a:lnRef>
            <a:fillRef idx="3">
              <a:schemeClr val="accent6"/>
            </a:fillRef>
            <a:effectRef idx="2">
              <a:schemeClr val="accent6"/>
            </a:effectRef>
            <a:fontRef idx="minor">
              <a:schemeClr val="lt1"/>
            </a:fontRef>
          </p:style>
          <p:txBody>
            <a:bodyPr rtlCol="1" anchor="ctr"/>
            <a:lstStyle/>
            <a:p>
              <a:pPr algn="ctr"/>
              <a:endParaRPr lang="he-IL"/>
            </a:p>
          </p:txBody>
        </p:sp>
        <p:sp>
          <p:nvSpPr>
            <p:cNvPr id="78" name="Oval 77"/>
            <p:cNvSpPr/>
            <p:nvPr/>
          </p:nvSpPr>
          <p:spPr>
            <a:xfrm>
              <a:off x="4306353" y="4406794"/>
              <a:ext cx="146654" cy="48978"/>
            </a:xfrm>
            <a:prstGeom prst="ellipse">
              <a:avLst/>
            </a:prstGeom>
          </p:spPr>
          <p:style>
            <a:lnRef idx="1">
              <a:schemeClr val="accent6"/>
            </a:lnRef>
            <a:fillRef idx="3">
              <a:schemeClr val="accent6"/>
            </a:fillRef>
            <a:effectRef idx="2">
              <a:schemeClr val="accent6"/>
            </a:effectRef>
            <a:fontRef idx="minor">
              <a:schemeClr val="lt1"/>
            </a:fontRef>
          </p:style>
          <p:txBody>
            <a:bodyPr rtlCol="1" anchor="ctr"/>
            <a:lstStyle/>
            <a:p>
              <a:pPr algn="ctr"/>
              <a:endParaRPr lang="he-IL"/>
            </a:p>
          </p:txBody>
        </p:sp>
        <p:sp>
          <p:nvSpPr>
            <p:cNvPr id="79" name="Oval 78"/>
            <p:cNvSpPr/>
            <p:nvPr/>
          </p:nvSpPr>
          <p:spPr>
            <a:xfrm>
              <a:off x="4306353" y="4492657"/>
              <a:ext cx="146654" cy="48978"/>
            </a:xfrm>
            <a:prstGeom prst="ellipse">
              <a:avLst/>
            </a:prstGeom>
          </p:spPr>
          <p:style>
            <a:lnRef idx="1">
              <a:schemeClr val="accent6"/>
            </a:lnRef>
            <a:fillRef idx="3">
              <a:schemeClr val="accent6"/>
            </a:fillRef>
            <a:effectRef idx="2">
              <a:schemeClr val="accent6"/>
            </a:effectRef>
            <a:fontRef idx="minor">
              <a:schemeClr val="lt1"/>
            </a:fontRef>
          </p:style>
          <p:txBody>
            <a:bodyPr rtlCol="1" anchor="ctr"/>
            <a:lstStyle/>
            <a:p>
              <a:pPr algn="ctr"/>
              <a:endParaRPr lang="he-IL"/>
            </a:p>
          </p:txBody>
        </p:sp>
        <p:sp>
          <p:nvSpPr>
            <p:cNvPr id="80" name="Oval 79"/>
            <p:cNvSpPr/>
            <p:nvPr/>
          </p:nvSpPr>
          <p:spPr>
            <a:xfrm>
              <a:off x="4306354" y="4578520"/>
              <a:ext cx="146654" cy="48978"/>
            </a:xfrm>
            <a:prstGeom prst="ellipse">
              <a:avLst/>
            </a:prstGeom>
          </p:spPr>
          <p:style>
            <a:lnRef idx="1">
              <a:schemeClr val="accent6"/>
            </a:lnRef>
            <a:fillRef idx="3">
              <a:schemeClr val="accent6"/>
            </a:fillRef>
            <a:effectRef idx="2">
              <a:schemeClr val="accent6"/>
            </a:effectRef>
            <a:fontRef idx="minor">
              <a:schemeClr val="lt1"/>
            </a:fontRef>
          </p:style>
          <p:txBody>
            <a:bodyPr rtlCol="1" anchor="ctr"/>
            <a:lstStyle/>
            <a:p>
              <a:pPr algn="ctr"/>
              <a:endParaRPr lang="he-IL"/>
            </a:p>
          </p:txBody>
        </p:sp>
        <p:sp>
          <p:nvSpPr>
            <p:cNvPr id="81" name="Oval 80"/>
            <p:cNvSpPr/>
            <p:nvPr/>
          </p:nvSpPr>
          <p:spPr>
            <a:xfrm>
              <a:off x="4306353" y="4664383"/>
              <a:ext cx="146654" cy="48978"/>
            </a:xfrm>
            <a:prstGeom prst="ellipse">
              <a:avLst/>
            </a:prstGeom>
          </p:spPr>
          <p:style>
            <a:lnRef idx="1">
              <a:schemeClr val="accent6"/>
            </a:lnRef>
            <a:fillRef idx="3">
              <a:schemeClr val="accent6"/>
            </a:fillRef>
            <a:effectRef idx="2">
              <a:schemeClr val="accent6"/>
            </a:effectRef>
            <a:fontRef idx="minor">
              <a:schemeClr val="lt1"/>
            </a:fontRef>
          </p:style>
          <p:txBody>
            <a:bodyPr rtlCol="1" anchor="ctr"/>
            <a:lstStyle/>
            <a:p>
              <a:pPr algn="ctr"/>
              <a:endParaRPr lang="he-IL"/>
            </a:p>
          </p:txBody>
        </p:sp>
        <p:sp>
          <p:nvSpPr>
            <p:cNvPr id="82" name="Oval 81"/>
            <p:cNvSpPr/>
            <p:nvPr/>
          </p:nvSpPr>
          <p:spPr>
            <a:xfrm>
              <a:off x="4306353" y="4750246"/>
              <a:ext cx="146654" cy="48978"/>
            </a:xfrm>
            <a:prstGeom prst="ellipse">
              <a:avLst/>
            </a:prstGeom>
          </p:spPr>
          <p:style>
            <a:lnRef idx="1">
              <a:schemeClr val="accent6"/>
            </a:lnRef>
            <a:fillRef idx="3">
              <a:schemeClr val="accent6"/>
            </a:fillRef>
            <a:effectRef idx="2">
              <a:schemeClr val="accent6"/>
            </a:effectRef>
            <a:fontRef idx="minor">
              <a:schemeClr val="lt1"/>
            </a:fontRef>
          </p:style>
          <p:txBody>
            <a:bodyPr rtlCol="1" anchor="ctr"/>
            <a:lstStyle/>
            <a:p>
              <a:pPr algn="ctr"/>
              <a:endParaRPr lang="he-IL"/>
            </a:p>
          </p:txBody>
        </p:sp>
        <p:sp>
          <p:nvSpPr>
            <p:cNvPr id="83" name="Oval 82"/>
            <p:cNvSpPr/>
            <p:nvPr/>
          </p:nvSpPr>
          <p:spPr>
            <a:xfrm>
              <a:off x="4306354" y="4836109"/>
              <a:ext cx="146654" cy="48978"/>
            </a:xfrm>
            <a:prstGeom prst="ellipse">
              <a:avLst/>
            </a:prstGeom>
          </p:spPr>
          <p:style>
            <a:lnRef idx="1">
              <a:schemeClr val="accent6"/>
            </a:lnRef>
            <a:fillRef idx="3">
              <a:schemeClr val="accent6"/>
            </a:fillRef>
            <a:effectRef idx="2">
              <a:schemeClr val="accent6"/>
            </a:effectRef>
            <a:fontRef idx="minor">
              <a:schemeClr val="lt1"/>
            </a:fontRef>
          </p:style>
          <p:txBody>
            <a:bodyPr rtlCol="1" anchor="ctr"/>
            <a:lstStyle/>
            <a:p>
              <a:pPr algn="ctr"/>
              <a:endParaRPr lang="he-IL"/>
            </a:p>
          </p:txBody>
        </p:sp>
      </p:grpSp>
      <p:sp>
        <p:nvSpPr>
          <p:cNvPr id="47" name="Oval 46"/>
          <p:cNvSpPr/>
          <p:nvPr/>
        </p:nvSpPr>
        <p:spPr>
          <a:xfrm>
            <a:off x="598721" y="4390677"/>
            <a:ext cx="513294" cy="207443"/>
          </a:xfrm>
          <a:prstGeom prst="ellipse">
            <a:avLst/>
          </a:prstGeom>
        </p:spPr>
        <p:style>
          <a:lnRef idx="1">
            <a:schemeClr val="accent6"/>
          </a:lnRef>
          <a:fillRef idx="3">
            <a:schemeClr val="accent6"/>
          </a:fillRef>
          <a:effectRef idx="2">
            <a:schemeClr val="accent6"/>
          </a:effectRef>
          <a:fontRef idx="minor">
            <a:schemeClr val="lt1"/>
          </a:fontRef>
        </p:style>
        <p:txBody>
          <a:bodyPr rtlCol="1" anchor="ctr"/>
          <a:lstStyle/>
          <a:p>
            <a:pPr algn="ctr"/>
            <a:endParaRPr lang="he-IL"/>
          </a:p>
        </p:txBody>
      </p:sp>
      <p:sp>
        <p:nvSpPr>
          <p:cNvPr id="48" name="Oval 47"/>
          <p:cNvSpPr/>
          <p:nvPr/>
        </p:nvSpPr>
        <p:spPr>
          <a:xfrm>
            <a:off x="2583152" y="4390677"/>
            <a:ext cx="513294" cy="207443"/>
          </a:xfrm>
          <a:prstGeom prst="ellipse">
            <a:avLst/>
          </a:prstGeom>
        </p:spPr>
        <p:style>
          <a:lnRef idx="1">
            <a:schemeClr val="accent6"/>
          </a:lnRef>
          <a:fillRef idx="3">
            <a:schemeClr val="accent6"/>
          </a:fillRef>
          <a:effectRef idx="2">
            <a:schemeClr val="accent6"/>
          </a:effectRef>
          <a:fontRef idx="minor">
            <a:schemeClr val="lt1"/>
          </a:fontRef>
        </p:style>
        <p:txBody>
          <a:bodyPr rtlCol="1" anchor="ctr"/>
          <a:lstStyle/>
          <a:p>
            <a:pPr algn="ctr"/>
            <a:endParaRPr lang="he-IL"/>
          </a:p>
        </p:txBody>
      </p:sp>
      <p:grpSp>
        <p:nvGrpSpPr>
          <p:cNvPr id="49" name="Group 48"/>
          <p:cNvGrpSpPr/>
          <p:nvPr/>
        </p:nvGrpSpPr>
        <p:grpSpPr>
          <a:xfrm>
            <a:off x="4200943" y="5077148"/>
            <a:ext cx="357475" cy="844938"/>
            <a:chOff x="4732638" y="1878656"/>
            <a:chExt cx="321278" cy="1811896"/>
          </a:xfrm>
        </p:grpSpPr>
        <p:sp>
          <p:nvSpPr>
            <p:cNvPr id="64" name="Rounded Rectangle 63"/>
            <p:cNvSpPr/>
            <p:nvPr/>
          </p:nvSpPr>
          <p:spPr>
            <a:xfrm>
              <a:off x="4732638" y="1878656"/>
              <a:ext cx="321278" cy="1811896"/>
            </a:xfrm>
            <a:prstGeom prst="round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1" anchor="ctr"/>
            <a:lstStyle/>
            <a:p>
              <a:pPr algn="ctr"/>
              <a:endParaRPr lang="he-IL"/>
            </a:p>
          </p:txBody>
        </p:sp>
        <p:sp>
          <p:nvSpPr>
            <p:cNvPr id="65" name="Oval 64"/>
            <p:cNvSpPr/>
            <p:nvPr/>
          </p:nvSpPr>
          <p:spPr>
            <a:xfrm>
              <a:off x="4827375" y="1963882"/>
              <a:ext cx="131804" cy="105028"/>
            </a:xfrm>
            <a:prstGeom prst="ellipse">
              <a:avLst/>
            </a:prstGeom>
          </p:spPr>
          <p:style>
            <a:lnRef idx="1">
              <a:schemeClr val="accent6"/>
            </a:lnRef>
            <a:fillRef idx="3">
              <a:schemeClr val="accent6"/>
            </a:fillRef>
            <a:effectRef idx="2">
              <a:schemeClr val="accent6"/>
            </a:effectRef>
            <a:fontRef idx="minor">
              <a:schemeClr val="lt1"/>
            </a:fontRef>
          </p:style>
          <p:txBody>
            <a:bodyPr rtlCol="1" anchor="ctr"/>
            <a:lstStyle/>
            <a:p>
              <a:pPr algn="ctr"/>
              <a:endParaRPr lang="he-IL"/>
            </a:p>
          </p:txBody>
        </p:sp>
        <p:sp>
          <p:nvSpPr>
            <p:cNvPr id="66" name="Oval 65"/>
            <p:cNvSpPr/>
            <p:nvPr/>
          </p:nvSpPr>
          <p:spPr>
            <a:xfrm>
              <a:off x="4827375" y="2148008"/>
              <a:ext cx="131804" cy="105028"/>
            </a:xfrm>
            <a:prstGeom prst="ellipse">
              <a:avLst/>
            </a:prstGeom>
          </p:spPr>
          <p:style>
            <a:lnRef idx="1">
              <a:schemeClr val="accent6"/>
            </a:lnRef>
            <a:fillRef idx="3">
              <a:schemeClr val="accent6"/>
            </a:fillRef>
            <a:effectRef idx="2">
              <a:schemeClr val="accent6"/>
            </a:effectRef>
            <a:fontRef idx="minor">
              <a:schemeClr val="lt1"/>
            </a:fontRef>
          </p:style>
          <p:txBody>
            <a:bodyPr rtlCol="1" anchor="ctr"/>
            <a:lstStyle/>
            <a:p>
              <a:pPr algn="ctr"/>
              <a:endParaRPr lang="he-IL"/>
            </a:p>
          </p:txBody>
        </p:sp>
        <p:sp>
          <p:nvSpPr>
            <p:cNvPr id="67" name="Oval 66"/>
            <p:cNvSpPr/>
            <p:nvPr/>
          </p:nvSpPr>
          <p:spPr>
            <a:xfrm>
              <a:off x="4827375" y="2332134"/>
              <a:ext cx="131804" cy="105028"/>
            </a:xfrm>
            <a:prstGeom prst="ellipse">
              <a:avLst/>
            </a:prstGeom>
          </p:spPr>
          <p:style>
            <a:lnRef idx="1">
              <a:schemeClr val="accent6"/>
            </a:lnRef>
            <a:fillRef idx="3">
              <a:schemeClr val="accent6"/>
            </a:fillRef>
            <a:effectRef idx="2">
              <a:schemeClr val="accent6"/>
            </a:effectRef>
            <a:fontRef idx="minor">
              <a:schemeClr val="lt1"/>
            </a:fontRef>
          </p:style>
          <p:txBody>
            <a:bodyPr rtlCol="1" anchor="ctr"/>
            <a:lstStyle/>
            <a:p>
              <a:pPr algn="ctr"/>
              <a:endParaRPr lang="he-IL"/>
            </a:p>
          </p:txBody>
        </p:sp>
        <p:sp>
          <p:nvSpPr>
            <p:cNvPr id="68" name="Oval 67"/>
            <p:cNvSpPr/>
            <p:nvPr/>
          </p:nvSpPr>
          <p:spPr>
            <a:xfrm>
              <a:off x="4827375" y="2516260"/>
              <a:ext cx="131804" cy="105028"/>
            </a:xfrm>
            <a:prstGeom prst="ellipse">
              <a:avLst/>
            </a:prstGeom>
          </p:spPr>
          <p:style>
            <a:lnRef idx="1">
              <a:schemeClr val="accent6"/>
            </a:lnRef>
            <a:fillRef idx="3">
              <a:schemeClr val="accent6"/>
            </a:fillRef>
            <a:effectRef idx="2">
              <a:schemeClr val="accent6"/>
            </a:effectRef>
            <a:fontRef idx="minor">
              <a:schemeClr val="lt1"/>
            </a:fontRef>
          </p:style>
          <p:txBody>
            <a:bodyPr rtlCol="1" anchor="ctr"/>
            <a:lstStyle/>
            <a:p>
              <a:pPr algn="ctr"/>
              <a:endParaRPr lang="he-IL"/>
            </a:p>
          </p:txBody>
        </p:sp>
        <p:sp>
          <p:nvSpPr>
            <p:cNvPr id="69" name="Oval 68"/>
            <p:cNvSpPr/>
            <p:nvPr/>
          </p:nvSpPr>
          <p:spPr>
            <a:xfrm>
              <a:off x="4827375" y="2700386"/>
              <a:ext cx="131804" cy="105028"/>
            </a:xfrm>
            <a:prstGeom prst="ellipse">
              <a:avLst/>
            </a:prstGeom>
          </p:spPr>
          <p:style>
            <a:lnRef idx="1">
              <a:schemeClr val="accent6"/>
            </a:lnRef>
            <a:fillRef idx="3">
              <a:schemeClr val="accent6"/>
            </a:fillRef>
            <a:effectRef idx="2">
              <a:schemeClr val="accent6"/>
            </a:effectRef>
            <a:fontRef idx="minor">
              <a:schemeClr val="lt1"/>
            </a:fontRef>
          </p:style>
          <p:txBody>
            <a:bodyPr rtlCol="1" anchor="ctr"/>
            <a:lstStyle/>
            <a:p>
              <a:pPr algn="ctr"/>
              <a:endParaRPr lang="he-IL"/>
            </a:p>
          </p:txBody>
        </p:sp>
        <p:sp>
          <p:nvSpPr>
            <p:cNvPr id="70" name="Oval 69"/>
            <p:cNvSpPr/>
            <p:nvPr/>
          </p:nvSpPr>
          <p:spPr>
            <a:xfrm>
              <a:off x="4827376" y="2884512"/>
              <a:ext cx="131804" cy="105028"/>
            </a:xfrm>
            <a:prstGeom prst="ellipse">
              <a:avLst/>
            </a:prstGeom>
          </p:spPr>
          <p:style>
            <a:lnRef idx="1">
              <a:schemeClr val="accent6"/>
            </a:lnRef>
            <a:fillRef idx="3">
              <a:schemeClr val="accent6"/>
            </a:fillRef>
            <a:effectRef idx="2">
              <a:schemeClr val="accent6"/>
            </a:effectRef>
            <a:fontRef idx="minor">
              <a:schemeClr val="lt1"/>
            </a:fontRef>
          </p:style>
          <p:txBody>
            <a:bodyPr rtlCol="1" anchor="ctr"/>
            <a:lstStyle/>
            <a:p>
              <a:pPr algn="ctr"/>
              <a:endParaRPr lang="he-IL"/>
            </a:p>
          </p:txBody>
        </p:sp>
        <p:sp>
          <p:nvSpPr>
            <p:cNvPr id="71" name="Oval 70"/>
            <p:cNvSpPr/>
            <p:nvPr/>
          </p:nvSpPr>
          <p:spPr>
            <a:xfrm>
              <a:off x="4827375" y="3068638"/>
              <a:ext cx="131804" cy="105028"/>
            </a:xfrm>
            <a:prstGeom prst="ellipse">
              <a:avLst/>
            </a:prstGeom>
          </p:spPr>
          <p:style>
            <a:lnRef idx="1">
              <a:schemeClr val="accent6"/>
            </a:lnRef>
            <a:fillRef idx="3">
              <a:schemeClr val="accent6"/>
            </a:fillRef>
            <a:effectRef idx="2">
              <a:schemeClr val="accent6"/>
            </a:effectRef>
            <a:fontRef idx="minor">
              <a:schemeClr val="lt1"/>
            </a:fontRef>
          </p:style>
          <p:txBody>
            <a:bodyPr rtlCol="1" anchor="ctr"/>
            <a:lstStyle/>
            <a:p>
              <a:pPr algn="ctr"/>
              <a:endParaRPr lang="he-IL"/>
            </a:p>
          </p:txBody>
        </p:sp>
        <p:sp>
          <p:nvSpPr>
            <p:cNvPr id="72" name="Oval 71"/>
            <p:cNvSpPr/>
            <p:nvPr/>
          </p:nvSpPr>
          <p:spPr>
            <a:xfrm>
              <a:off x="4827375" y="3252764"/>
              <a:ext cx="131804" cy="105028"/>
            </a:xfrm>
            <a:prstGeom prst="ellipse">
              <a:avLst/>
            </a:prstGeom>
          </p:spPr>
          <p:style>
            <a:lnRef idx="1">
              <a:schemeClr val="accent6"/>
            </a:lnRef>
            <a:fillRef idx="3">
              <a:schemeClr val="accent6"/>
            </a:fillRef>
            <a:effectRef idx="2">
              <a:schemeClr val="accent6"/>
            </a:effectRef>
            <a:fontRef idx="minor">
              <a:schemeClr val="lt1"/>
            </a:fontRef>
          </p:style>
          <p:txBody>
            <a:bodyPr rtlCol="1" anchor="ctr"/>
            <a:lstStyle/>
            <a:p>
              <a:pPr algn="ctr"/>
              <a:endParaRPr lang="he-IL"/>
            </a:p>
          </p:txBody>
        </p:sp>
        <p:sp>
          <p:nvSpPr>
            <p:cNvPr id="73" name="Oval 72"/>
            <p:cNvSpPr/>
            <p:nvPr/>
          </p:nvSpPr>
          <p:spPr>
            <a:xfrm>
              <a:off x="4827376" y="3436890"/>
              <a:ext cx="131804" cy="105028"/>
            </a:xfrm>
            <a:prstGeom prst="ellipse">
              <a:avLst/>
            </a:prstGeom>
          </p:spPr>
          <p:style>
            <a:lnRef idx="1">
              <a:schemeClr val="accent6"/>
            </a:lnRef>
            <a:fillRef idx="3">
              <a:schemeClr val="accent6"/>
            </a:fillRef>
            <a:effectRef idx="2">
              <a:schemeClr val="accent6"/>
            </a:effectRef>
            <a:fontRef idx="minor">
              <a:schemeClr val="lt1"/>
            </a:fontRef>
          </p:style>
          <p:txBody>
            <a:bodyPr rtlCol="1" anchor="ctr"/>
            <a:lstStyle/>
            <a:p>
              <a:pPr algn="ctr"/>
              <a:endParaRPr lang="he-IL"/>
            </a:p>
          </p:txBody>
        </p:sp>
      </p:grpSp>
      <p:pic>
        <p:nvPicPr>
          <p:cNvPr id="51" name="Picture 50"/>
          <p:cNvPicPr>
            <a:picLocks noChangeAspect="1"/>
          </p:cNvPicPr>
          <p:nvPr/>
        </p:nvPicPr>
        <p:blipFill>
          <a:blip r:embed="rId7"/>
          <a:stretch>
            <a:fillRect/>
          </a:stretch>
        </p:blipFill>
        <p:spPr>
          <a:xfrm>
            <a:off x="6185373" y="3342302"/>
            <a:ext cx="1092505" cy="1008292"/>
          </a:xfrm>
          <a:prstGeom prst="rect">
            <a:avLst/>
          </a:prstGeom>
        </p:spPr>
      </p:pic>
      <p:graphicFrame>
        <p:nvGraphicFramePr>
          <p:cNvPr id="52" name="Chart 51"/>
          <p:cNvGraphicFramePr/>
          <p:nvPr/>
        </p:nvGraphicFramePr>
        <p:xfrm>
          <a:off x="3263206" y="5313106"/>
          <a:ext cx="867679" cy="298657"/>
        </p:xfrm>
        <a:graphic>
          <a:graphicData uri="http://schemas.openxmlformats.org/drawingml/2006/chart">
            <c:chart xmlns:c="http://schemas.openxmlformats.org/drawingml/2006/chart" xmlns:r="http://schemas.openxmlformats.org/officeDocument/2006/relationships" r:id="rId9"/>
          </a:graphicData>
        </a:graphic>
      </p:graphicFrame>
      <p:pic>
        <p:nvPicPr>
          <p:cNvPr id="53" name="Picture 2" descr="Image result for autoencode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09218" y="2036483"/>
            <a:ext cx="663672" cy="485591"/>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Straight Arrow Connector 84"/>
          <p:cNvCxnSpPr>
            <a:stCxn id="4" idx="6"/>
            <a:endCxn id="5" idx="2"/>
          </p:cNvCxnSpPr>
          <p:nvPr/>
        </p:nvCxnSpPr>
        <p:spPr>
          <a:xfrm>
            <a:off x="1112015" y="2453848"/>
            <a:ext cx="147113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a:stCxn id="47" idx="6"/>
            <a:endCxn id="48" idx="2"/>
          </p:cNvCxnSpPr>
          <p:nvPr/>
        </p:nvCxnSpPr>
        <p:spPr>
          <a:xfrm>
            <a:off x="1112015" y="4494399"/>
            <a:ext cx="147113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5" idx="6"/>
            <a:endCxn id="15" idx="1"/>
          </p:cNvCxnSpPr>
          <p:nvPr/>
        </p:nvCxnSpPr>
        <p:spPr>
          <a:xfrm>
            <a:off x="3096446" y="2453848"/>
            <a:ext cx="1113662" cy="51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a:stCxn id="5" idx="6"/>
          </p:cNvCxnSpPr>
          <p:nvPr/>
        </p:nvCxnSpPr>
        <p:spPr>
          <a:xfrm>
            <a:off x="3096446" y="2453848"/>
            <a:ext cx="1104496" cy="794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a:stCxn id="15" idx="2"/>
            <a:endCxn id="18" idx="0"/>
          </p:cNvCxnSpPr>
          <p:nvPr/>
        </p:nvCxnSpPr>
        <p:spPr>
          <a:xfrm flipH="1">
            <a:off x="4379681" y="2881422"/>
            <a:ext cx="9165" cy="1551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a:stCxn id="48" idx="6"/>
            <a:endCxn id="74" idx="1"/>
          </p:cNvCxnSpPr>
          <p:nvPr/>
        </p:nvCxnSpPr>
        <p:spPr>
          <a:xfrm>
            <a:off x="3096446" y="4494399"/>
            <a:ext cx="1104496" cy="182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stCxn id="48" idx="6"/>
          </p:cNvCxnSpPr>
          <p:nvPr/>
        </p:nvCxnSpPr>
        <p:spPr>
          <a:xfrm>
            <a:off x="3096446" y="4494399"/>
            <a:ext cx="1104496" cy="7531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0" name="Straight Arrow Connector 99"/>
          <p:cNvCxnSpPr>
            <a:stCxn id="74" idx="2"/>
            <a:endCxn id="64" idx="0"/>
          </p:cNvCxnSpPr>
          <p:nvPr/>
        </p:nvCxnSpPr>
        <p:spPr>
          <a:xfrm>
            <a:off x="4379680" y="4935084"/>
            <a:ext cx="1" cy="1420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a:stCxn id="15" idx="3"/>
          </p:cNvCxnSpPr>
          <p:nvPr/>
        </p:nvCxnSpPr>
        <p:spPr>
          <a:xfrm>
            <a:off x="4567583" y="2458953"/>
            <a:ext cx="494733" cy="8749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stCxn id="18" idx="3"/>
          </p:cNvCxnSpPr>
          <p:nvPr/>
        </p:nvCxnSpPr>
        <p:spPr>
          <a:xfrm>
            <a:off x="4558418" y="3459066"/>
            <a:ext cx="503898" cy="1324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a:stCxn id="74" idx="3"/>
          </p:cNvCxnSpPr>
          <p:nvPr/>
        </p:nvCxnSpPr>
        <p:spPr>
          <a:xfrm flipV="1">
            <a:off x="4558417" y="4090146"/>
            <a:ext cx="503899" cy="4224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a:stCxn id="64" idx="3"/>
          </p:cNvCxnSpPr>
          <p:nvPr/>
        </p:nvCxnSpPr>
        <p:spPr>
          <a:xfrm flipV="1">
            <a:off x="4558418" y="4598120"/>
            <a:ext cx="503898" cy="9014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a:stCxn id="113" idx="3"/>
            <a:endCxn id="39" idx="1"/>
          </p:cNvCxnSpPr>
          <p:nvPr/>
        </p:nvCxnSpPr>
        <p:spPr>
          <a:xfrm flipV="1">
            <a:off x="5673012" y="2579861"/>
            <a:ext cx="512361" cy="14509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16" name="Picture 115"/>
          <p:cNvPicPr>
            <a:picLocks noChangeAspect="1"/>
          </p:cNvPicPr>
          <p:nvPr/>
        </p:nvPicPr>
        <p:blipFill>
          <a:blip r:embed="rId7"/>
          <a:stretch>
            <a:fillRect/>
          </a:stretch>
        </p:blipFill>
        <p:spPr>
          <a:xfrm>
            <a:off x="6337773" y="3494702"/>
            <a:ext cx="1092505" cy="1008292"/>
          </a:xfrm>
          <a:prstGeom prst="rect">
            <a:avLst/>
          </a:prstGeom>
        </p:spPr>
      </p:pic>
      <p:pic>
        <p:nvPicPr>
          <p:cNvPr id="117" name="Picture 116"/>
          <p:cNvPicPr>
            <a:picLocks noChangeAspect="1"/>
          </p:cNvPicPr>
          <p:nvPr/>
        </p:nvPicPr>
        <p:blipFill>
          <a:blip r:embed="rId7"/>
          <a:stretch>
            <a:fillRect/>
          </a:stretch>
        </p:blipFill>
        <p:spPr>
          <a:xfrm>
            <a:off x="6442848" y="3685136"/>
            <a:ext cx="1092505" cy="1008292"/>
          </a:xfrm>
          <a:prstGeom prst="rect">
            <a:avLst/>
          </a:prstGeom>
        </p:spPr>
      </p:pic>
      <p:graphicFrame>
        <p:nvGraphicFramePr>
          <p:cNvPr id="118" name="Chart 117"/>
          <p:cNvGraphicFramePr/>
          <p:nvPr/>
        </p:nvGraphicFramePr>
        <p:xfrm>
          <a:off x="2465741" y="1612442"/>
          <a:ext cx="714853" cy="105073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19" name="Chart 118"/>
          <p:cNvGraphicFramePr/>
          <p:nvPr/>
        </p:nvGraphicFramePr>
        <p:xfrm>
          <a:off x="2486340" y="3656881"/>
          <a:ext cx="714853" cy="1050730"/>
        </p:xfrm>
        <a:graphic>
          <a:graphicData uri="http://schemas.openxmlformats.org/drawingml/2006/chart">
            <c:chart xmlns:c="http://schemas.openxmlformats.org/drawingml/2006/chart" xmlns:r="http://schemas.openxmlformats.org/officeDocument/2006/relationships" r:id="rId12"/>
          </a:graphicData>
        </a:graphic>
      </p:graphicFrame>
      <p:pic>
        <p:nvPicPr>
          <p:cNvPr id="120" name="Picture 119"/>
          <p:cNvPicPr>
            <a:picLocks noChangeAspect="1"/>
          </p:cNvPicPr>
          <p:nvPr/>
        </p:nvPicPr>
        <p:blipFill>
          <a:blip r:embed="rId13"/>
          <a:stretch>
            <a:fillRect/>
          </a:stretch>
        </p:blipFill>
        <p:spPr>
          <a:xfrm>
            <a:off x="6268320" y="5177161"/>
            <a:ext cx="1009558" cy="869204"/>
          </a:xfrm>
          <a:prstGeom prst="rect">
            <a:avLst/>
          </a:prstGeom>
        </p:spPr>
      </p:pic>
      <p:cxnSp>
        <p:nvCxnSpPr>
          <p:cNvPr id="122" name="Straight Arrow Connector 121"/>
          <p:cNvCxnSpPr>
            <a:stCxn id="39" idx="2"/>
            <a:endCxn id="51" idx="0"/>
          </p:cNvCxnSpPr>
          <p:nvPr/>
        </p:nvCxnSpPr>
        <p:spPr>
          <a:xfrm>
            <a:off x="6731626" y="3036597"/>
            <a:ext cx="0" cy="305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a:endCxn id="120" idx="0"/>
          </p:cNvCxnSpPr>
          <p:nvPr/>
        </p:nvCxnSpPr>
        <p:spPr>
          <a:xfrm>
            <a:off x="6773099" y="4725622"/>
            <a:ext cx="0" cy="451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Flowchart: Decision 40"/>
          <p:cNvSpPr/>
          <p:nvPr/>
        </p:nvSpPr>
        <p:spPr>
          <a:xfrm>
            <a:off x="7881341" y="2247954"/>
            <a:ext cx="1116395" cy="691529"/>
          </a:xfrm>
          <a:prstGeom prst="flowChartDecision">
            <a:avLst/>
          </a:prstGeom>
        </p:spPr>
        <p:style>
          <a:lnRef idx="1">
            <a:schemeClr val="accent1"/>
          </a:lnRef>
          <a:fillRef idx="3">
            <a:schemeClr val="accent1"/>
          </a:fillRef>
          <a:effectRef idx="2">
            <a:schemeClr val="accent1"/>
          </a:effectRef>
          <a:fontRef idx="minor">
            <a:schemeClr val="lt1"/>
          </a:fontRef>
        </p:style>
        <p:txBody>
          <a:bodyPr rtlCol="1" anchor="ctr"/>
          <a:lstStyle/>
          <a:p>
            <a:pPr algn="ctr"/>
            <a:r>
              <a:rPr lang="en-US">
                <a:solidFill>
                  <a:schemeClr val="tx1"/>
                </a:solidFill>
              </a:rPr>
              <a:t>RF</a:t>
            </a:r>
            <a:endParaRPr lang="he-IL">
              <a:solidFill>
                <a:schemeClr val="tx1"/>
              </a:solidFill>
            </a:endParaRPr>
          </a:p>
        </p:txBody>
      </p:sp>
      <p:sp>
        <p:nvSpPr>
          <p:cNvPr id="90" name="Flowchart: Decision 89"/>
          <p:cNvSpPr/>
          <p:nvPr/>
        </p:nvSpPr>
        <p:spPr>
          <a:xfrm>
            <a:off x="7881341" y="3258265"/>
            <a:ext cx="1116395" cy="691529"/>
          </a:xfrm>
          <a:prstGeom prst="flowChartDecision">
            <a:avLst/>
          </a:prstGeom>
        </p:spPr>
        <p:style>
          <a:lnRef idx="1">
            <a:schemeClr val="accent1"/>
          </a:lnRef>
          <a:fillRef idx="3">
            <a:schemeClr val="accent1"/>
          </a:fillRef>
          <a:effectRef idx="2">
            <a:schemeClr val="accent1"/>
          </a:effectRef>
          <a:fontRef idx="minor">
            <a:schemeClr val="lt1"/>
          </a:fontRef>
        </p:style>
        <p:txBody>
          <a:bodyPr rtlCol="1" anchor="ctr"/>
          <a:lstStyle/>
          <a:p>
            <a:pPr algn="ctr"/>
            <a:r>
              <a:rPr lang="en-US" sz="1400">
                <a:solidFill>
                  <a:schemeClr val="tx1"/>
                </a:solidFill>
              </a:rPr>
              <a:t>GBM</a:t>
            </a:r>
            <a:endParaRPr lang="he-IL" sz="1400">
              <a:solidFill>
                <a:schemeClr val="tx1"/>
              </a:solidFill>
            </a:endParaRPr>
          </a:p>
        </p:txBody>
      </p:sp>
      <p:sp>
        <p:nvSpPr>
          <p:cNvPr id="92" name="Flowchart: Decision 91"/>
          <p:cNvSpPr/>
          <p:nvPr/>
        </p:nvSpPr>
        <p:spPr>
          <a:xfrm>
            <a:off x="7881340" y="4264730"/>
            <a:ext cx="1116395" cy="691529"/>
          </a:xfrm>
          <a:prstGeom prst="flowChartDecision">
            <a:avLst/>
          </a:prstGeom>
        </p:spPr>
        <p:style>
          <a:lnRef idx="1">
            <a:schemeClr val="accent1"/>
          </a:lnRef>
          <a:fillRef idx="3">
            <a:schemeClr val="accent1"/>
          </a:fillRef>
          <a:effectRef idx="2">
            <a:schemeClr val="accent1"/>
          </a:effectRef>
          <a:fontRef idx="minor">
            <a:schemeClr val="lt1"/>
          </a:fontRef>
        </p:style>
        <p:txBody>
          <a:bodyPr rtlCol="1" anchor="ctr"/>
          <a:lstStyle/>
          <a:p>
            <a:pPr algn="ctr"/>
            <a:r>
              <a:rPr lang="en-US" sz="1400">
                <a:solidFill>
                  <a:schemeClr val="tx1"/>
                </a:solidFill>
              </a:rPr>
              <a:t>NN</a:t>
            </a:r>
            <a:endParaRPr lang="he-IL" sz="1400">
              <a:solidFill>
                <a:schemeClr val="tx1"/>
              </a:solidFill>
            </a:endParaRPr>
          </a:p>
        </p:txBody>
      </p:sp>
      <p:sp>
        <p:nvSpPr>
          <p:cNvPr id="95" name="Flowchart: Decision 94"/>
          <p:cNvSpPr/>
          <p:nvPr/>
        </p:nvSpPr>
        <p:spPr>
          <a:xfrm>
            <a:off x="7881340" y="5265998"/>
            <a:ext cx="1116395" cy="691529"/>
          </a:xfrm>
          <a:prstGeom prst="flowChartDecision">
            <a:avLst/>
          </a:prstGeom>
        </p:spPr>
        <p:style>
          <a:lnRef idx="1">
            <a:schemeClr val="accent1"/>
          </a:lnRef>
          <a:fillRef idx="3">
            <a:schemeClr val="accent1"/>
          </a:fillRef>
          <a:effectRef idx="2">
            <a:schemeClr val="accent1"/>
          </a:effectRef>
          <a:fontRef idx="minor">
            <a:schemeClr val="lt1"/>
          </a:fontRef>
        </p:style>
        <p:txBody>
          <a:bodyPr rtlCol="1" anchor="ctr"/>
          <a:lstStyle/>
          <a:p>
            <a:pPr algn="ctr"/>
            <a:r>
              <a:rPr lang="en-US" sz="1200">
                <a:solidFill>
                  <a:schemeClr val="tx1"/>
                </a:solidFill>
              </a:rPr>
              <a:t>Stack</a:t>
            </a:r>
            <a:endParaRPr lang="he-IL" sz="1200">
              <a:solidFill>
                <a:schemeClr val="tx1"/>
              </a:solidFill>
            </a:endParaRPr>
          </a:p>
        </p:txBody>
      </p:sp>
      <p:cxnSp>
        <p:nvCxnSpPr>
          <p:cNvPr id="43" name="Elbow Connector 42"/>
          <p:cNvCxnSpPr>
            <a:stCxn id="120" idx="3"/>
          </p:cNvCxnSpPr>
          <p:nvPr/>
        </p:nvCxnSpPr>
        <p:spPr>
          <a:xfrm flipV="1">
            <a:off x="7277878" y="2591406"/>
            <a:ext cx="271407" cy="3020357"/>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endCxn id="41" idx="1"/>
          </p:cNvCxnSpPr>
          <p:nvPr/>
        </p:nvCxnSpPr>
        <p:spPr>
          <a:xfrm>
            <a:off x="7535353" y="2591406"/>
            <a:ext cx="345988" cy="23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endCxn id="90" idx="1"/>
          </p:cNvCxnSpPr>
          <p:nvPr/>
        </p:nvCxnSpPr>
        <p:spPr>
          <a:xfrm flipV="1">
            <a:off x="7553929" y="3604030"/>
            <a:ext cx="327412" cy="119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endCxn id="92" idx="1"/>
          </p:cNvCxnSpPr>
          <p:nvPr/>
        </p:nvCxnSpPr>
        <p:spPr>
          <a:xfrm flipV="1">
            <a:off x="7549285" y="4610495"/>
            <a:ext cx="332055" cy="55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7553133" y="5611762"/>
            <a:ext cx="33205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01" name="Group 100"/>
          <p:cNvGrpSpPr/>
          <p:nvPr/>
        </p:nvGrpSpPr>
        <p:grpSpPr>
          <a:xfrm>
            <a:off x="8997736" y="2350126"/>
            <a:ext cx="2285282" cy="498627"/>
            <a:chOff x="8997736" y="2350126"/>
            <a:chExt cx="2285282" cy="498627"/>
          </a:xfrm>
        </p:grpSpPr>
        <p:sp>
          <p:nvSpPr>
            <p:cNvPr id="84" name="Rounded Rectangle 83"/>
            <p:cNvSpPr/>
            <p:nvPr/>
          </p:nvSpPr>
          <p:spPr>
            <a:xfrm>
              <a:off x="9601199" y="2350126"/>
              <a:ext cx="1681819" cy="498627"/>
            </a:xfrm>
            <a:prstGeom prst="round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1" anchor="ctr"/>
            <a:lstStyle/>
            <a:p>
              <a:pPr algn="ctr" rtl="0"/>
              <a:r>
                <a:rPr lang="en-US" sz="1200">
                  <a:solidFill>
                    <a:schemeClr val="tx1"/>
                  </a:solidFill>
                </a:rPr>
                <a:t>Bootstrap</a:t>
              </a:r>
            </a:p>
            <a:p>
              <a:pPr algn="ctr" rtl="0"/>
              <a:r>
                <a:rPr lang="en-US" sz="1200">
                  <a:solidFill>
                    <a:schemeClr val="tx1"/>
                  </a:solidFill>
                </a:rPr>
                <a:t>Analysis</a:t>
              </a:r>
              <a:endParaRPr lang="he-IL" sz="1200">
                <a:solidFill>
                  <a:schemeClr val="tx1"/>
                </a:solidFill>
              </a:endParaRPr>
            </a:p>
          </p:txBody>
        </p:sp>
        <p:cxnSp>
          <p:nvCxnSpPr>
            <p:cNvPr id="88" name="Straight Arrow Connector 87"/>
            <p:cNvCxnSpPr>
              <a:stCxn id="41" idx="3"/>
              <a:endCxn id="84" idx="1"/>
            </p:cNvCxnSpPr>
            <p:nvPr/>
          </p:nvCxnSpPr>
          <p:spPr>
            <a:xfrm>
              <a:off x="8997736" y="2593719"/>
              <a:ext cx="603463" cy="57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15" name="Group 114"/>
          <p:cNvGrpSpPr/>
          <p:nvPr/>
        </p:nvGrpSpPr>
        <p:grpSpPr>
          <a:xfrm>
            <a:off x="8997735" y="3370916"/>
            <a:ext cx="2285282" cy="498627"/>
            <a:chOff x="8997736" y="2350126"/>
            <a:chExt cx="2285282" cy="498627"/>
          </a:xfrm>
        </p:grpSpPr>
        <p:sp>
          <p:nvSpPr>
            <p:cNvPr id="121" name="Rounded Rectangle 120"/>
            <p:cNvSpPr/>
            <p:nvPr/>
          </p:nvSpPr>
          <p:spPr>
            <a:xfrm>
              <a:off x="9601199" y="2350126"/>
              <a:ext cx="1681819" cy="498627"/>
            </a:xfrm>
            <a:prstGeom prst="round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1" anchor="ctr"/>
            <a:lstStyle/>
            <a:p>
              <a:pPr algn="ctr" rtl="0"/>
              <a:r>
                <a:rPr lang="en-US" sz="1200">
                  <a:solidFill>
                    <a:schemeClr val="tx1"/>
                  </a:solidFill>
                </a:rPr>
                <a:t>Bootstrap</a:t>
              </a:r>
            </a:p>
            <a:p>
              <a:pPr algn="ctr" rtl="0"/>
              <a:r>
                <a:rPr lang="en-US" sz="1200">
                  <a:solidFill>
                    <a:schemeClr val="tx1"/>
                  </a:solidFill>
                </a:rPr>
                <a:t>Analysis</a:t>
              </a:r>
              <a:endParaRPr lang="he-IL" sz="1200">
                <a:solidFill>
                  <a:schemeClr val="tx1"/>
                </a:solidFill>
              </a:endParaRPr>
            </a:p>
          </p:txBody>
        </p:sp>
        <p:cxnSp>
          <p:nvCxnSpPr>
            <p:cNvPr id="123" name="Straight Arrow Connector 122"/>
            <p:cNvCxnSpPr>
              <a:endCxn id="121" idx="1"/>
            </p:cNvCxnSpPr>
            <p:nvPr/>
          </p:nvCxnSpPr>
          <p:spPr>
            <a:xfrm>
              <a:off x="8997736" y="2593719"/>
              <a:ext cx="603463" cy="57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25" name="Group 124"/>
          <p:cNvGrpSpPr/>
          <p:nvPr/>
        </p:nvGrpSpPr>
        <p:grpSpPr>
          <a:xfrm>
            <a:off x="8997735" y="4358582"/>
            <a:ext cx="2285282" cy="498627"/>
            <a:chOff x="8997736" y="2350126"/>
            <a:chExt cx="2285282" cy="498627"/>
          </a:xfrm>
        </p:grpSpPr>
        <p:sp>
          <p:nvSpPr>
            <p:cNvPr id="126" name="Rounded Rectangle 125"/>
            <p:cNvSpPr/>
            <p:nvPr/>
          </p:nvSpPr>
          <p:spPr>
            <a:xfrm>
              <a:off x="9601199" y="2350126"/>
              <a:ext cx="1681819" cy="498627"/>
            </a:xfrm>
            <a:prstGeom prst="round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1" anchor="ctr"/>
            <a:lstStyle/>
            <a:p>
              <a:pPr algn="ctr" rtl="0"/>
              <a:r>
                <a:rPr lang="en-US" sz="1200">
                  <a:solidFill>
                    <a:schemeClr val="tx1"/>
                  </a:solidFill>
                </a:rPr>
                <a:t>Bootstrap</a:t>
              </a:r>
            </a:p>
            <a:p>
              <a:pPr algn="ctr" rtl="0"/>
              <a:r>
                <a:rPr lang="en-US" sz="1200">
                  <a:solidFill>
                    <a:schemeClr val="tx1"/>
                  </a:solidFill>
                </a:rPr>
                <a:t>Analysis</a:t>
              </a:r>
              <a:endParaRPr lang="he-IL" sz="1200">
                <a:solidFill>
                  <a:schemeClr val="tx1"/>
                </a:solidFill>
              </a:endParaRPr>
            </a:p>
          </p:txBody>
        </p:sp>
        <p:cxnSp>
          <p:nvCxnSpPr>
            <p:cNvPr id="127" name="Straight Arrow Connector 126"/>
            <p:cNvCxnSpPr>
              <a:endCxn id="126" idx="1"/>
            </p:cNvCxnSpPr>
            <p:nvPr/>
          </p:nvCxnSpPr>
          <p:spPr>
            <a:xfrm>
              <a:off x="8997736" y="2593719"/>
              <a:ext cx="603463" cy="57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28" name="Group 127"/>
          <p:cNvGrpSpPr/>
          <p:nvPr/>
        </p:nvGrpSpPr>
        <p:grpSpPr>
          <a:xfrm>
            <a:off x="8997735" y="5382756"/>
            <a:ext cx="2285282" cy="498627"/>
            <a:chOff x="8997736" y="2350126"/>
            <a:chExt cx="2285282" cy="498627"/>
          </a:xfrm>
        </p:grpSpPr>
        <p:sp>
          <p:nvSpPr>
            <p:cNvPr id="129" name="Rounded Rectangle 128"/>
            <p:cNvSpPr/>
            <p:nvPr/>
          </p:nvSpPr>
          <p:spPr>
            <a:xfrm>
              <a:off x="9601199" y="2350126"/>
              <a:ext cx="1681819" cy="498627"/>
            </a:xfrm>
            <a:prstGeom prst="round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1" anchor="ctr"/>
            <a:lstStyle/>
            <a:p>
              <a:pPr algn="ctr" rtl="0"/>
              <a:r>
                <a:rPr lang="en-US" sz="1200">
                  <a:solidFill>
                    <a:schemeClr val="tx1"/>
                  </a:solidFill>
                </a:rPr>
                <a:t>Bootstrap</a:t>
              </a:r>
            </a:p>
            <a:p>
              <a:pPr algn="ctr" rtl="0"/>
              <a:r>
                <a:rPr lang="en-US" sz="1200">
                  <a:solidFill>
                    <a:schemeClr val="tx1"/>
                  </a:solidFill>
                </a:rPr>
                <a:t>Analysis</a:t>
              </a:r>
              <a:endParaRPr lang="he-IL" sz="1200">
                <a:solidFill>
                  <a:schemeClr val="tx1"/>
                </a:solidFill>
              </a:endParaRPr>
            </a:p>
          </p:txBody>
        </p:sp>
        <p:cxnSp>
          <p:nvCxnSpPr>
            <p:cNvPr id="130" name="Straight Arrow Connector 129"/>
            <p:cNvCxnSpPr>
              <a:endCxn id="129" idx="1"/>
            </p:cNvCxnSpPr>
            <p:nvPr/>
          </p:nvCxnSpPr>
          <p:spPr>
            <a:xfrm>
              <a:off x="8997736" y="2593719"/>
              <a:ext cx="603463" cy="57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533050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1C5A9-E95E-4E01-85A8-2A5A06492048}"/>
              </a:ext>
            </a:extLst>
          </p:cNvPr>
          <p:cNvSpPr>
            <a:spLocks noGrp="1"/>
          </p:cNvSpPr>
          <p:nvPr>
            <p:ph type="title"/>
          </p:nvPr>
        </p:nvSpPr>
        <p:spPr/>
        <p:txBody>
          <a:bodyPr/>
          <a:lstStyle/>
          <a:p>
            <a:r>
              <a:rPr lang="en-US"/>
              <a:t>Deciphering the black box</a:t>
            </a:r>
            <a:endParaRPr lang="en-IL"/>
          </a:p>
        </p:txBody>
      </p:sp>
      <p:sp>
        <p:nvSpPr>
          <p:cNvPr id="3" name="Content Placeholder 2">
            <a:extLst>
              <a:ext uri="{FF2B5EF4-FFF2-40B4-BE49-F238E27FC236}">
                <a16:creationId xmlns:a16="http://schemas.microsoft.com/office/drawing/2014/main" id="{CDA158B6-46AA-4EF2-BE17-69E282F1E5BF}"/>
              </a:ext>
            </a:extLst>
          </p:cNvPr>
          <p:cNvSpPr>
            <a:spLocks noGrp="1"/>
          </p:cNvSpPr>
          <p:nvPr>
            <p:ph idx="1"/>
          </p:nvPr>
        </p:nvSpPr>
        <p:spPr/>
        <p:txBody>
          <a:bodyPr/>
          <a:lstStyle/>
          <a:p>
            <a:r>
              <a:rPr lang="en-US" sz="2400"/>
              <a:t>Feature Importance:</a:t>
            </a:r>
          </a:p>
          <a:p>
            <a:pPr lvl="1"/>
            <a:r>
              <a:rPr lang="en-US" sz="2000" b="1"/>
              <a:t>Group statistics </a:t>
            </a:r>
            <a:r>
              <a:rPr lang="en-US" sz="2000"/>
              <a:t>: Which features/signals gave the most information on average</a:t>
            </a:r>
          </a:p>
          <a:p>
            <a:pPr lvl="2"/>
            <a:r>
              <a:rPr lang="en-US" sz="1800"/>
              <a:t>On the train population</a:t>
            </a:r>
          </a:p>
          <a:p>
            <a:pPr lvl="2"/>
            <a:r>
              <a:rPr lang="en-US" sz="1800"/>
              <a:t>On a selected test population</a:t>
            </a:r>
          </a:p>
          <a:p>
            <a:r>
              <a:rPr lang="en-US" sz="2400"/>
              <a:t>ButWhy:</a:t>
            </a:r>
          </a:p>
          <a:p>
            <a:pPr lvl="1"/>
            <a:r>
              <a:rPr lang="en-US" sz="2000" b="1"/>
              <a:t>Individual</a:t>
            </a:r>
            <a:r>
              <a:rPr lang="en-US" sz="2000"/>
              <a:t> : Which features were important for a specific patient</a:t>
            </a:r>
          </a:p>
          <a:p>
            <a:pPr lvl="2"/>
            <a:r>
              <a:rPr lang="en-US" sz="1733"/>
              <a:t>Why did this specific patient get a high or low score?</a:t>
            </a:r>
          </a:p>
          <a:p>
            <a:pPr marL="1219170" lvl="2" indent="0">
              <a:buNone/>
            </a:pPr>
            <a:r>
              <a:rPr lang="en-US"/>
              <a:t>		</a:t>
            </a:r>
          </a:p>
        </p:txBody>
      </p:sp>
      <p:pic>
        <p:nvPicPr>
          <p:cNvPr id="1026" name="Picture 2" descr="http://therapytoronto.ca/news/wp-content/uploads/2017/03/Rejection.jpg">
            <a:extLst>
              <a:ext uri="{FF2B5EF4-FFF2-40B4-BE49-F238E27FC236}">
                <a16:creationId xmlns:a16="http://schemas.microsoft.com/office/drawing/2014/main" id="{B061D3E0-70A1-4CDC-ADBB-F9A4E62545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2772" y="3736125"/>
            <a:ext cx="2543175"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46220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CC663-8148-4A08-864F-1F009AA7506D}"/>
              </a:ext>
            </a:extLst>
          </p:cNvPr>
          <p:cNvSpPr>
            <a:spLocks noGrp="1"/>
          </p:cNvSpPr>
          <p:nvPr>
            <p:ph type="title"/>
          </p:nvPr>
        </p:nvSpPr>
        <p:spPr>
          <a:xfrm>
            <a:off x="386161" y="33607"/>
            <a:ext cx="10150644" cy="707886"/>
          </a:xfrm>
        </p:spPr>
        <p:txBody>
          <a:bodyPr/>
          <a:lstStyle/>
          <a:p>
            <a:r>
              <a:rPr lang="en-US" sz="4000"/>
              <a:t>Development Environments</a:t>
            </a:r>
            <a:endParaRPr lang="x-none" sz="4000"/>
          </a:p>
        </p:txBody>
      </p:sp>
      <p:cxnSp>
        <p:nvCxnSpPr>
          <p:cNvPr id="8" name="Straight Connector 7"/>
          <p:cNvCxnSpPr/>
          <p:nvPr/>
        </p:nvCxnSpPr>
        <p:spPr>
          <a:xfrm>
            <a:off x="5672384" y="1255949"/>
            <a:ext cx="10400" cy="5039638"/>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493845" y="787263"/>
            <a:ext cx="1226618" cy="523220"/>
          </a:xfrm>
          <a:prstGeom prst="rect">
            <a:avLst/>
          </a:prstGeom>
          <a:noFill/>
        </p:spPr>
        <p:txBody>
          <a:bodyPr wrap="none" rtlCol="1">
            <a:spAutoFit/>
          </a:bodyPr>
          <a:lstStyle/>
          <a:p>
            <a:r>
              <a:rPr lang="en-US" sz="2800" b="1"/>
              <a:t>Medial</a:t>
            </a:r>
            <a:endParaRPr lang="he-IL" sz="2800" b="1"/>
          </a:p>
        </p:txBody>
      </p:sp>
      <p:sp>
        <p:nvSpPr>
          <p:cNvPr id="10" name="TextBox 9"/>
          <p:cNvSpPr txBox="1"/>
          <p:nvPr/>
        </p:nvSpPr>
        <p:spPr>
          <a:xfrm>
            <a:off x="7709726" y="800313"/>
            <a:ext cx="1046953" cy="523220"/>
          </a:xfrm>
          <a:prstGeom prst="rect">
            <a:avLst/>
          </a:prstGeom>
          <a:noFill/>
        </p:spPr>
        <p:txBody>
          <a:bodyPr wrap="none" rtlCol="1">
            <a:spAutoFit/>
          </a:bodyPr>
          <a:lstStyle/>
          <a:p>
            <a:r>
              <a:rPr lang="en-US" sz="2800" b="1"/>
              <a:t>Client</a:t>
            </a:r>
            <a:endParaRPr lang="he-IL" sz="2800" b="1"/>
          </a:p>
        </p:txBody>
      </p:sp>
      <p:grpSp>
        <p:nvGrpSpPr>
          <p:cNvPr id="11" name="Group 10"/>
          <p:cNvGrpSpPr/>
          <p:nvPr/>
        </p:nvGrpSpPr>
        <p:grpSpPr>
          <a:xfrm>
            <a:off x="1398495" y="1255949"/>
            <a:ext cx="3364893" cy="2394067"/>
            <a:chOff x="139337" y="1629447"/>
            <a:chExt cx="3892732" cy="3831771"/>
          </a:xfrm>
        </p:grpSpPr>
        <p:grpSp>
          <p:nvGrpSpPr>
            <p:cNvPr id="20" name="Group 19"/>
            <p:cNvGrpSpPr/>
            <p:nvPr/>
          </p:nvGrpSpPr>
          <p:grpSpPr>
            <a:xfrm>
              <a:off x="2504307" y="1970616"/>
              <a:ext cx="1156902" cy="969266"/>
              <a:chOff x="2160912" y="1881260"/>
              <a:chExt cx="1156902" cy="969266"/>
            </a:xfrm>
          </p:grpSpPr>
          <p:pic>
            <p:nvPicPr>
              <p:cNvPr id="28" name="Picture 27"/>
              <p:cNvPicPr>
                <a:picLocks noChangeAspect="1"/>
              </p:cNvPicPr>
              <p:nvPr/>
            </p:nvPicPr>
            <p:blipFill>
              <a:blip r:embed="rId2"/>
              <a:stretch>
                <a:fillRect/>
              </a:stretch>
            </p:blipFill>
            <p:spPr>
              <a:xfrm>
                <a:off x="2160912" y="1881260"/>
                <a:ext cx="1156902" cy="311274"/>
              </a:xfrm>
              <a:prstGeom prst="rect">
                <a:avLst/>
              </a:prstGeom>
            </p:spPr>
          </p:pic>
          <p:pic>
            <p:nvPicPr>
              <p:cNvPr id="29" name="Picture 28"/>
              <p:cNvPicPr>
                <a:picLocks noChangeAspect="1"/>
              </p:cNvPicPr>
              <p:nvPr/>
            </p:nvPicPr>
            <p:blipFill>
              <a:blip r:embed="rId2"/>
              <a:stretch>
                <a:fillRect/>
              </a:stretch>
            </p:blipFill>
            <p:spPr>
              <a:xfrm>
                <a:off x="2160912" y="2210256"/>
                <a:ext cx="1156902" cy="311274"/>
              </a:xfrm>
              <a:prstGeom prst="rect">
                <a:avLst/>
              </a:prstGeom>
            </p:spPr>
          </p:pic>
          <p:pic>
            <p:nvPicPr>
              <p:cNvPr id="30" name="Picture 29"/>
              <p:cNvPicPr>
                <a:picLocks noChangeAspect="1"/>
              </p:cNvPicPr>
              <p:nvPr/>
            </p:nvPicPr>
            <p:blipFill>
              <a:blip r:embed="rId2"/>
              <a:stretch>
                <a:fillRect/>
              </a:stretch>
            </p:blipFill>
            <p:spPr>
              <a:xfrm>
                <a:off x="2160912" y="2539252"/>
                <a:ext cx="1156902" cy="311274"/>
              </a:xfrm>
              <a:prstGeom prst="rect">
                <a:avLst/>
              </a:prstGeom>
            </p:spPr>
          </p:pic>
        </p:grpSp>
        <p:grpSp>
          <p:nvGrpSpPr>
            <p:cNvPr id="21" name="Group 20"/>
            <p:cNvGrpSpPr/>
            <p:nvPr/>
          </p:nvGrpSpPr>
          <p:grpSpPr>
            <a:xfrm>
              <a:off x="2504307" y="4038147"/>
              <a:ext cx="1156902" cy="969266"/>
              <a:chOff x="2160912" y="1881260"/>
              <a:chExt cx="1156902" cy="969266"/>
            </a:xfrm>
          </p:grpSpPr>
          <p:pic>
            <p:nvPicPr>
              <p:cNvPr id="25" name="Picture 24"/>
              <p:cNvPicPr>
                <a:picLocks noChangeAspect="1"/>
              </p:cNvPicPr>
              <p:nvPr/>
            </p:nvPicPr>
            <p:blipFill>
              <a:blip r:embed="rId2"/>
              <a:stretch>
                <a:fillRect/>
              </a:stretch>
            </p:blipFill>
            <p:spPr>
              <a:xfrm>
                <a:off x="2160912" y="1881260"/>
                <a:ext cx="1156902" cy="311274"/>
              </a:xfrm>
              <a:prstGeom prst="rect">
                <a:avLst/>
              </a:prstGeom>
            </p:spPr>
          </p:pic>
          <p:pic>
            <p:nvPicPr>
              <p:cNvPr id="26" name="Picture 25"/>
              <p:cNvPicPr>
                <a:picLocks noChangeAspect="1"/>
              </p:cNvPicPr>
              <p:nvPr/>
            </p:nvPicPr>
            <p:blipFill>
              <a:blip r:embed="rId2"/>
              <a:stretch>
                <a:fillRect/>
              </a:stretch>
            </p:blipFill>
            <p:spPr>
              <a:xfrm>
                <a:off x="2160912" y="2210256"/>
                <a:ext cx="1156902" cy="311274"/>
              </a:xfrm>
              <a:prstGeom prst="rect">
                <a:avLst/>
              </a:prstGeom>
            </p:spPr>
          </p:pic>
          <p:pic>
            <p:nvPicPr>
              <p:cNvPr id="27" name="Picture 26"/>
              <p:cNvPicPr>
                <a:picLocks noChangeAspect="1"/>
              </p:cNvPicPr>
              <p:nvPr/>
            </p:nvPicPr>
            <p:blipFill>
              <a:blip r:embed="rId2"/>
              <a:stretch>
                <a:fillRect/>
              </a:stretch>
            </p:blipFill>
            <p:spPr>
              <a:xfrm>
                <a:off x="2160912" y="2539252"/>
                <a:ext cx="1156902" cy="311274"/>
              </a:xfrm>
              <a:prstGeom prst="rect">
                <a:avLst/>
              </a:prstGeom>
            </p:spPr>
          </p:pic>
        </p:grpSp>
        <p:sp>
          <p:nvSpPr>
            <p:cNvPr id="22" name="TextBox 21"/>
            <p:cNvSpPr txBox="1"/>
            <p:nvPr/>
          </p:nvSpPr>
          <p:spPr>
            <a:xfrm>
              <a:off x="334363" y="1970616"/>
              <a:ext cx="1902829" cy="861774"/>
            </a:xfrm>
            <a:prstGeom prst="rect">
              <a:avLst/>
            </a:prstGeom>
            <a:noFill/>
          </p:spPr>
          <p:txBody>
            <a:bodyPr wrap="none" rtlCol="1">
              <a:spAutoFit/>
            </a:bodyPr>
            <a:lstStyle/>
            <a:p>
              <a:pPr algn="l" rtl="0"/>
              <a:r>
                <a:rPr lang="en-US"/>
                <a:t>Data Center</a:t>
              </a:r>
            </a:p>
            <a:p>
              <a:pPr algn="l" rtl="0"/>
              <a:r>
                <a:rPr lang="en-US" sz="1600"/>
                <a:t>20M+ records</a:t>
              </a:r>
            </a:p>
            <a:p>
              <a:pPr algn="l" rtl="0"/>
              <a:r>
                <a:rPr lang="en-US" sz="1600"/>
                <a:t>100M+ patient years</a:t>
              </a:r>
              <a:endParaRPr lang="he-IL" sz="1600"/>
            </a:p>
          </p:txBody>
        </p:sp>
        <p:sp>
          <p:nvSpPr>
            <p:cNvPr id="23" name="TextBox 22"/>
            <p:cNvSpPr txBox="1"/>
            <p:nvPr/>
          </p:nvSpPr>
          <p:spPr>
            <a:xfrm>
              <a:off x="283517" y="3961320"/>
              <a:ext cx="1926875" cy="369331"/>
            </a:xfrm>
            <a:prstGeom prst="rect">
              <a:avLst/>
            </a:prstGeom>
            <a:noFill/>
          </p:spPr>
          <p:txBody>
            <a:bodyPr wrap="none" rtlCol="1">
              <a:spAutoFit/>
            </a:bodyPr>
            <a:lstStyle/>
            <a:p>
              <a:pPr algn="l" rtl="0"/>
              <a:r>
                <a:rPr lang="en-US"/>
                <a:t>Computing Cluster</a:t>
              </a:r>
            </a:p>
          </p:txBody>
        </p:sp>
        <p:sp>
          <p:nvSpPr>
            <p:cNvPr id="24" name="Rounded Rectangle 23"/>
            <p:cNvSpPr/>
            <p:nvPr/>
          </p:nvSpPr>
          <p:spPr>
            <a:xfrm>
              <a:off x="139337" y="1629447"/>
              <a:ext cx="3892732" cy="3831771"/>
            </a:xfrm>
            <a:prstGeom prst="roundRect">
              <a:avLst/>
            </a:prstGeom>
            <a:noFill/>
            <a:ln>
              <a:solidFill>
                <a:srgbClr val="0070C0"/>
              </a:solidFill>
            </a:ln>
          </p:spPr>
          <p:style>
            <a:lnRef idx="1">
              <a:schemeClr val="accent1"/>
            </a:lnRef>
            <a:fillRef idx="3">
              <a:schemeClr val="accent1"/>
            </a:fillRef>
            <a:effectRef idx="2">
              <a:schemeClr val="accent1"/>
            </a:effectRef>
            <a:fontRef idx="minor">
              <a:schemeClr val="lt1"/>
            </a:fontRef>
          </p:style>
          <p:txBody>
            <a:bodyPr rtlCol="1" anchor="ctr"/>
            <a:lstStyle/>
            <a:p>
              <a:pPr algn="ctr"/>
              <a:endParaRPr lang="he-IL"/>
            </a:p>
          </p:txBody>
        </p:sp>
      </p:grpSp>
      <p:sp>
        <p:nvSpPr>
          <p:cNvPr id="12" name="TextBox 11"/>
          <p:cNvSpPr txBox="1"/>
          <p:nvPr/>
        </p:nvSpPr>
        <p:spPr>
          <a:xfrm>
            <a:off x="491820" y="2211175"/>
            <a:ext cx="812430" cy="241807"/>
          </a:xfrm>
          <a:prstGeom prst="rect">
            <a:avLst/>
          </a:prstGeom>
          <a:noFill/>
        </p:spPr>
        <p:txBody>
          <a:bodyPr wrap="none" rtlCol="1">
            <a:spAutoFit/>
          </a:bodyPr>
          <a:lstStyle/>
          <a:p>
            <a:r>
              <a:rPr lang="en-US"/>
              <a:t>Secured</a:t>
            </a:r>
            <a:endParaRPr lang="he-IL"/>
          </a:p>
        </p:txBody>
      </p:sp>
      <p:grpSp>
        <p:nvGrpSpPr>
          <p:cNvPr id="13" name="Group 12"/>
          <p:cNvGrpSpPr/>
          <p:nvPr/>
        </p:nvGrpSpPr>
        <p:grpSpPr>
          <a:xfrm>
            <a:off x="6637988" y="1282049"/>
            <a:ext cx="3364893" cy="2394067"/>
            <a:chOff x="139337" y="1629447"/>
            <a:chExt cx="3892732" cy="3831771"/>
          </a:xfrm>
        </p:grpSpPr>
        <p:pic>
          <p:nvPicPr>
            <p:cNvPr id="15" name="Picture 14"/>
            <p:cNvPicPr>
              <a:picLocks noChangeAspect="1"/>
            </p:cNvPicPr>
            <p:nvPr/>
          </p:nvPicPr>
          <p:blipFill>
            <a:blip r:embed="rId2"/>
            <a:stretch>
              <a:fillRect/>
            </a:stretch>
          </p:blipFill>
          <p:spPr>
            <a:xfrm>
              <a:off x="2549125" y="2267237"/>
              <a:ext cx="1156902" cy="311274"/>
            </a:xfrm>
            <a:prstGeom prst="rect">
              <a:avLst/>
            </a:prstGeom>
          </p:spPr>
        </p:pic>
        <p:pic>
          <p:nvPicPr>
            <p:cNvPr id="16" name="Picture 15"/>
            <p:cNvPicPr>
              <a:picLocks noChangeAspect="1"/>
            </p:cNvPicPr>
            <p:nvPr/>
          </p:nvPicPr>
          <p:blipFill>
            <a:blip r:embed="rId2"/>
            <a:stretch>
              <a:fillRect/>
            </a:stretch>
          </p:blipFill>
          <p:spPr>
            <a:xfrm>
              <a:off x="2692047" y="4283556"/>
              <a:ext cx="1156902" cy="311274"/>
            </a:xfrm>
            <a:prstGeom prst="rect">
              <a:avLst/>
            </a:prstGeom>
          </p:spPr>
        </p:pic>
        <p:sp>
          <p:nvSpPr>
            <p:cNvPr id="17" name="TextBox 16"/>
            <p:cNvSpPr txBox="1"/>
            <p:nvPr/>
          </p:nvSpPr>
          <p:spPr>
            <a:xfrm>
              <a:off x="334363" y="1970616"/>
              <a:ext cx="1274451" cy="645031"/>
            </a:xfrm>
            <a:prstGeom prst="rect">
              <a:avLst/>
            </a:prstGeom>
            <a:noFill/>
          </p:spPr>
          <p:txBody>
            <a:bodyPr wrap="none" rtlCol="1">
              <a:spAutoFit/>
            </a:bodyPr>
            <a:lstStyle/>
            <a:p>
              <a:pPr algn="l" rtl="0"/>
              <a:r>
                <a:rPr lang="en-US"/>
                <a:t>Data Server</a:t>
              </a:r>
            </a:p>
            <a:p>
              <a:pPr algn="l" rtl="0"/>
              <a:r>
                <a:rPr lang="en-US" sz="1600"/>
                <a:t>Client Data</a:t>
              </a:r>
              <a:endParaRPr lang="he-IL" sz="1600"/>
            </a:p>
          </p:txBody>
        </p:sp>
        <p:sp>
          <p:nvSpPr>
            <p:cNvPr id="18" name="TextBox 17"/>
            <p:cNvSpPr txBox="1"/>
            <p:nvPr/>
          </p:nvSpPr>
          <p:spPr>
            <a:xfrm>
              <a:off x="382833" y="4035517"/>
              <a:ext cx="2982035" cy="838541"/>
            </a:xfrm>
            <a:prstGeom prst="rect">
              <a:avLst/>
            </a:prstGeom>
            <a:noFill/>
          </p:spPr>
          <p:txBody>
            <a:bodyPr wrap="none" rtlCol="1">
              <a:spAutoFit/>
            </a:bodyPr>
            <a:lstStyle/>
            <a:p>
              <a:pPr algn="l" rtl="0"/>
              <a:r>
                <a:rPr lang="en-US"/>
                <a:t>Computing Server</a:t>
              </a:r>
            </a:p>
            <a:p>
              <a:pPr algn="l" rtl="0"/>
              <a:r>
                <a:rPr lang="en-US" sz="1400"/>
                <a:t>Installed with Medial Tools</a:t>
              </a:r>
            </a:p>
            <a:p>
              <a:pPr algn="l" rtl="0"/>
              <a:r>
                <a:rPr lang="en-US" sz="1400"/>
                <a:t>Repository/Training/Testing/Exporting</a:t>
              </a:r>
            </a:p>
          </p:txBody>
        </p:sp>
        <p:sp>
          <p:nvSpPr>
            <p:cNvPr id="19" name="Rounded Rectangle 18"/>
            <p:cNvSpPr/>
            <p:nvPr/>
          </p:nvSpPr>
          <p:spPr>
            <a:xfrm>
              <a:off x="139337" y="1629447"/>
              <a:ext cx="3892732" cy="3831771"/>
            </a:xfrm>
            <a:prstGeom prst="roundRect">
              <a:avLst/>
            </a:prstGeom>
            <a:noFill/>
            <a:ln>
              <a:solidFill>
                <a:srgbClr val="0070C0"/>
              </a:solidFill>
            </a:ln>
          </p:spPr>
          <p:style>
            <a:lnRef idx="1">
              <a:schemeClr val="accent1"/>
            </a:lnRef>
            <a:fillRef idx="3">
              <a:schemeClr val="accent1"/>
            </a:fillRef>
            <a:effectRef idx="2">
              <a:schemeClr val="accent1"/>
            </a:effectRef>
            <a:fontRef idx="minor">
              <a:schemeClr val="lt1"/>
            </a:fontRef>
          </p:style>
          <p:txBody>
            <a:bodyPr rtlCol="1" anchor="ctr"/>
            <a:lstStyle/>
            <a:p>
              <a:pPr algn="ctr"/>
              <a:endParaRPr lang="he-IL"/>
            </a:p>
          </p:txBody>
        </p:sp>
      </p:grpSp>
      <p:sp>
        <p:nvSpPr>
          <p:cNvPr id="14" name="TextBox 13"/>
          <p:cNvSpPr txBox="1"/>
          <p:nvPr/>
        </p:nvSpPr>
        <p:spPr>
          <a:xfrm>
            <a:off x="10234581" y="2211174"/>
            <a:ext cx="1397171" cy="241807"/>
          </a:xfrm>
          <a:prstGeom prst="rect">
            <a:avLst/>
          </a:prstGeom>
          <a:noFill/>
        </p:spPr>
        <p:txBody>
          <a:bodyPr wrap="none" rtlCol="1">
            <a:spAutoFit/>
          </a:bodyPr>
          <a:lstStyle/>
          <a:p>
            <a:r>
              <a:rPr lang="en-US"/>
              <a:t>Secured Access</a:t>
            </a:r>
            <a:endParaRPr lang="he-IL"/>
          </a:p>
        </p:txBody>
      </p:sp>
      <p:sp>
        <p:nvSpPr>
          <p:cNvPr id="33" name="TextBox 32"/>
          <p:cNvSpPr txBox="1"/>
          <p:nvPr/>
        </p:nvSpPr>
        <p:spPr>
          <a:xfrm>
            <a:off x="3482951" y="3555200"/>
            <a:ext cx="185087" cy="659486"/>
          </a:xfrm>
          <a:prstGeom prst="rect">
            <a:avLst/>
          </a:prstGeom>
          <a:noFill/>
        </p:spPr>
        <p:txBody>
          <a:bodyPr wrap="none" rtlCol="1">
            <a:spAutoFit/>
          </a:bodyPr>
          <a:lstStyle/>
          <a:p>
            <a:endParaRPr lang="he-IL" sz="2800" b="1">
              <a:solidFill>
                <a:prstClr val="black"/>
              </a:solidFill>
            </a:endParaRPr>
          </a:p>
        </p:txBody>
      </p:sp>
      <p:sp>
        <p:nvSpPr>
          <p:cNvPr id="34" name="TextBox 33"/>
          <p:cNvSpPr txBox="1"/>
          <p:nvPr/>
        </p:nvSpPr>
        <p:spPr>
          <a:xfrm>
            <a:off x="8531558" y="3566012"/>
            <a:ext cx="185086" cy="659486"/>
          </a:xfrm>
          <a:prstGeom prst="rect">
            <a:avLst/>
          </a:prstGeom>
          <a:noFill/>
        </p:spPr>
        <p:txBody>
          <a:bodyPr wrap="none" rtlCol="1">
            <a:spAutoFit/>
          </a:bodyPr>
          <a:lstStyle/>
          <a:p>
            <a:endParaRPr lang="he-IL" sz="2800" b="1">
              <a:solidFill>
                <a:prstClr val="black"/>
              </a:solidFill>
            </a:endParaRPr>
          </a:p>
        </p:txBody>
      </p:sp>
      <p:sp>
        <p:nvSpPr>
          <p:cNvPr id="35" name="TextBox 34"/>
          <p:cNvSpPr txBox="1"/>
          <p:nvPr/>
        </p:nvSpPr>
        <p:spPr>
          <a:xfrm>
            <a:off x="6422538" y="5074603"/>
            <a:ext cx="4066145" cy="317183"/>
          </a:xfrm>
          <a:prstGeom prst="rect">
            <a:avLst/>
          </a:prstGeom>
          <a:noFill/>
        </p:spPr>
        <p:txBody>
          <a:bodyPr wrap="none" rtlCol="1">
            <a:spAutoFit/>
          </a:bodyPr>
          <a:lstStyle/>
          <a:p>
            <a:pPr algn="l" rtl="0"/>
            <a:r>
              <a:rPr lang="en-US" sz="1600">
                <a:solidFill>
                  <a:prstClr val="black"/>
                </a:solidFill>
              </a:rPr>
              <a:t>Uses the power of the Internal model</a:t>
            </a:r>
          </a:p>
          <a:p>
            <a:pPr algn="l" rtl="0"/>
            <a:r>
              <a:rPr lang="en-US" sz="1600">
                <a:solidFill>
                  <a:prstClr val="black"/>
                </a:solidFill>
              </a:rPr>
              <a:t>Incorporates client specific data to improve performance</a:t>
            </a:r>
            <a:endParaRPr lang="he-IL" sz="1600">
              <a:solidFill>
                <a:prstClr val="black"/>
              </a:solidFill>
            </a:endParaRPr>
          </a:p>
        </p:txBody>
      </p:sp>
      <p:sp>
        <p:nvSpPr>
          <p:cNvPr id="36" name="Oval 35"/>
          <p:cNvSpPr/>
          <p:nvPr/>
        </p:nvSpPr>
        <p:spPr>
          <a:xfrm>
            <a:off x="2266390" y="3986139"/>
            <a:ext cx="1406754" cy="889125"/>
          </a:xfrm>
          <a:prstGeom prst="ellipse">
            <a:avLst/>
          </a:prstGeom>
          <a:solidFill>
            <a:srgbClr val="E51917">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r>
              <a:rPr lang="en-US" sz="2400">
                <a:solidFill>
                  <a:prstClr val="white"/>
                </a:solidFill>
              </a:rPr>
              <a:t>Model</a:t>
            </a:r>
          </a:p>
        </p:txBody>
      </p:sp>
      <p:sp>
        <p:nvSpPr>
          <p:cNvPr id="37" name="TextBox 36"/>
          <p:cNvSpPr txBox="1"/>
          <p:nvPr/>
        </p:nvSpPr>
        <p:spPr>
          <a:xfrm>
            <a:off x="1043492" y="4983910"/>
            <a:ext cx="3673688" cy="830997"/>
          </a:xfrm>
          <a:prstGeom prst="rect">
            <a:avLst/>
          </a:prstGeom>
          <a:noFill/>
        </p:spPr>
        <p:txBody>
          <a:bodyPr wrap="square" rtlCol="1">
            <a:spAutoFit/>
          </a:bodyPr>
          <a:lstStyle/>
          <a:p>
            <a:pPr algn="l" rtl="0"/>
            <a:r>
              <a:rPr lang="en-US" sz="1600"/>
              <a:t>Trained on internal Data</a:t>
            </a:r>
          </a:p>
          <a:p>
            <a:pPr algn="l" rtl="0"/>
            <a:r>
              <a:rPr lang="en-US" sz="1600"/>
              <a:t>Biological - No “client specific” features</a:t>
            </a:r>
          </a:p>
          <a:p>
            <a:pPr algn="l" rtl="0"/>
            <a:r>
              <a:rPr lang="en-US" sz="1600"/>
              <a:t>Trained on large datasets</a:t>
            </a:r>
            <a:endParaRPr lang="he-IL" sz="1600"/>
          </a:p>
        </p:txBody>
      </p:sp>
      <p:sp>
        <p:nvSpPr>
          <p:cNvPr id="38" name="Oval 37"/>
          <p:cNvSpPr/>
          <p:nvPr/>
        </p:nvSpPr>
        <p:spPr>
          <a:xfrm>
            <a:off x="6098146" y="4148036"/>
            <a:ext cx="1157140" cy="565329"/>
          </a:xfrm>
          <a:prstGeom prst="ellipse">
            <a:avLst/>
          </a:prstGeom>
          <a:solidFill>
            <a:srgbClr val="E51917">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r>
              <a:rPr lang="en-US" sz="1400">
                <a:solidFill>
                  <a:prstClr val="white"/>
                </a:solidFill>
              </a:rPr>
              <a:t>Model</a:t>
            </a:r>
          </a:p>
          <a:p>
            <a:pPr algn="ctr" rtl="0"/>
            <a:r>
              <a:rPr lang="en-US" sz="1400">
                <a:solidFill>
                  <a:prstClr val="white"/>
                </a:solidFill>
              </a:rPr>
              <a:t>Scores</a:t>
            </a:r>
          </a:p>
        </p:txBody>
      </p:sp>
      <p:sp>
        <p:nvSpPr>
          <p:cNvPr id="39" name="TextBox 38"/>
          <p:cNvSpPr txBox="1"/>
          <p:nvPr/>
        </p:nvSpPr>
        <p:spPr>
          <a:xfrm>
            <a:off x="7165507" y="3859946"/>
            <a:ext cx="459514" cy="550897"/>
          </a:xfrm>
          <a:prstGeom prst="rect">
            <a:avLst/>
          </a:prstGeom>
          <a:noFill/>
        </p:spPr>
        <p:txBody>
          <a:bodyPr wrap="square" rtlCol="1">
            <a:spAutoFit/>
          </a:bodyPr>
          <a:lstStyle/>
          <a:p>
            <a:pPr algn="l" rtl="0"/>
            <a:r>
              <a:rPr lang="en-US" sz="6000">
                <a:solidFill>
                  <a:srgbClr val="0070C0"/>
                </a:solidFill>
              </a:rPr>
              <a:t>+</a:t>
            </a:r>
            <a:endParaRPr lang="he-IL" sz="6000">
              <a:solidFill>
                <a:srgbClr val="0070C0"/>
              </a:solidFill>
            </a:endParaRPr>
          </a:p>
        </p:txBody>
      </p:sp>
      <p:sp>
        <p:nvSpPr>
          <p:cNvPr id="40" name="Down Arrow 39"/>
          <p:cNvSpPr/>
          <p:nvPr/>
        </p:nvSpPr>
        <p:spPr>
          <a:xfrm rot="16200000">
            <a:off x="9368338" y="4250717"/>
            <a:ext cx="336977" cy="395776"/>
          </a:xfrm>
          <a:prstGeom prst="downArrow">
            <a:avLst/>
          </a:prstGeom>
        </p:spPr>
        <p:style>
          <a:lnRef idx="1">
            <a:schemeClr val="accent1"/>
          </a:lnRef>
          <a:fillRef idx="3">
            <a:schemeClr val="accent1"/>
          </a:fillRef>
          <a:effectRef idx="2">
            <a:schemeClr val="accent1"/>
          </a:effectRef>
          <a:fontRef idx="minor">
            <a:schemeClr val="lt1"/>
          </a:fontRef>
        </p:style>
        <p:txBody>
          <a:bodyPr rtlCol="1" anchor="ctr"/>
          <a:lstStyle/>
          <a:p>
            <a:pPr algn="ctr"/>
            <a:endParaRPr lang="he-IL"/>
          </a:p>
        </p:txBody>
      </p:sp>
      <p:sp>
        <p:nvSpPr>
          <p:cNvPr id="41" name="Oval 40"/>
          <p:cNvSpPr/>
          <p:nvPr/>
        </p:nvSpPr>
        <p:spPr>
          <a:xfrm>
            <a:off x="9828285" y="4004045"/>
            <a:ext cx="1799935" cy="889125"/>
          </a:xfrm>
          <a:prstGeom prst="ellipse">
            <a:avLst/>
          </a:prstGeom>
          <a:solidFill>
            <a:schemeClr val="accent6">
              <a:lumMod val="75000"/>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r>
              <a:rPr lang="en-US" sz="2000">
                <a:solidFill>
                  <a:prstClr val="white"/>
                </a:solidFill>
              </a:rPr>
              <a:t>Retrained</a:t>
            </a:r>
          </a:p>
          <a:p>
            <a:pPr algn="ctr" rtl="0"/>
            <a:r>
              <a:rPr lang="en-US" sz="2000">
                <a:solidFill>
                  <a:prstClr val="white"/>
                </a:solidFill>
              </a:rPr>
              <a:t>Model</a:t>
            </a:r>
          </a:p>
        </p:txBody>
      </p:sp>
      <p:sp>
        <p:nvSpPr>
          <p:cNvPr id="55" name="Oval 54"/>
          <p:cNvSpPr/>
          <p:nvPr/>
        </p:nvSpPr>
        <p:spPr>
          <a:xfrm>
            <a:off x="7665855" y="3991947"/>
            <a:ext cx="1579513" cy="913319"/>
          </a:xfrm>
          <a:prstGeom prst="ellipse">
            <a:avLst/>
          </a:prstGeom>
          <a:solidFill>
            <a:schemeClr val="tx2">
              <a:lumMod val="75000"/>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r>
              <a:rPr lang="en-US" sz="1400">
                <a:solidFill>
                  <a:prstClr val="white"/>
                </a:solidFill>
              </a:rPr>
              <a:t>Client Data</a:t>
            </a:r>
          </a:p>
          <a:p>
            <a:pPr algn="ctr" rtl="0"/>
            <a:r>
              <a:rPr lang="en-US" sz="1400">
                <a:solidFill>
                  <a:prstClr val="white"/>
                </a:solidFill>
              </a:rPr>
              <a:t>Features</a:t>
            </a:r>
          </a:p>
        </p:txBody>
      </p:sp>
      <p:sp>
        <p:nvSpPr>
          <p:cNvPr id="58" name="Right Arrow 57"/>
          <p:cNvSpPr/>
          <p:nvPr/>
        </p:nvSpPr>
        <p:spPr>
          <a:xfrm>
            <a:off x="3767507" y="4298596"/>
            <a:ext cx="2128477" cy="241876"/>
          </a:xfrm>
          <a:prstGeom prst="rightArrow">
            <a:avLst/>
          </a:prstGeom>
          <a:blipFill>
            <a:blip r:embed="rId3"/>
            <a:tile tx="0" ty="0" sx="100000" sy="100000" flip="none" algn="tl"/>
          </a:blipFill>
        </p:spPr>
        <p:style>
          <a:lnRef idx="1">
            <a:schemeClr val="accent1"/>
          </a:lnRef>
          <a:fillRef idx="3">
            <a:schemeClr val="accent1"/>
          </a:fillRef>
          <a:effectRef idx="2">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757886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Model Construction – the Complete Picture</a:t>
            </a:r>
            <a:endParaRPr lang="he-IL"/>
          </a:p>
        </p:txBody>
      </p:sp>
      <p:sp>
        <p:nvSpPr>
          <p:cNvPr id="3" name="Content Placeholder 2"/>
          <p:cNvSpPr>
            <a:spLocks noGrp="1"/>
          </p:cNvSpPr>
          <p:nvPr>
            <p:ph idx="1"/>
          </p:nvPr>
        </p:nvSpPr>
        <p:spPr>
          <a:xfrm>
            <a:off x="386160" y="835887"/>
            <a:ext cx="10796400" cy="719381"/>
          </a:xfrm>
        </p:spPr>
        <p:txBody>
          <a:bodyPr/>
          <a:lstStyle/>
          <a:p>
            <a:r>
              <a:rPr lang="en-US"/>
              <a:t>A unified language to define and work with ML projects.</a:t>
            </a:r>
          </a:p>
          <a:p>
            <a:endParaRPr lang="he-IL"/>
          </a:p>
        </p:txBody>
      </p:sp>
      <p:grpSp>
        <p:nvGrpSpPr>
          <p:cNvPr id="33" name="Group 32"/>
          <p:cNvGrpSpPr/>
          <p:nvPr/>
        </p:nvGrpSpPr>
        <p:grpSpPr>
          <a:xfrm>
            <a:off x="809897" y="1896600"/>
            <a:ext cx="9894147" cy="3790098"/>
            <a:chOff x="809897" y="1896600"/>
            <a:chExt cx="9894147" cy="3790098"/>
          </a:xfrm>
        </p:grpSpPr>
        <p:sp>
          <p:nvSpPr>
            <p:cNvPr id="4" name="Rounded Rectangle 3"/>
            <p:cNvSpPr/>
            <p:nvPr/>
          </p:nvSpPr>
          <p:spPr>
            <a:xfrm>
              <a:off x="809897" y="1942011"/>
              <a:ext cx="1576252" cy="748938"/>
            </a:xfrm>
            <a:prstGeom prst="roundRect">
              <a:avLst/>
            </a:prstGeom>
          </p:spPr>
          <p:style>
            <a:lnRef idx="1">
              <a:schemeClr val="accent1"/>
            </a:lnRef>
            <a:fillRef idx="3">
              <a:schemeClr val="accent1"/>
            </a:fillRef>
            <a:effectRef idx="2">
              <a:schemeClr val="accent1"/>
            </a:effectRef>
            <a:fontRef idx="minor">
              <a:schemeClr val="lt1"/>
            </a:fontRef>
          </p:style>
          <p:txBody>
            <a:bodyPr rtlCol="1" anchor="ctr"/>
            <a:lstStyle/>
            <a:p>
              <a:pPr algn="ctr"/>
              <a:r>
                <a:rPr lang="en-US">
                  <a:solidFill>
                    <a:schemeClr val="tx1"/>
                  </a:solidFill>
                </a:rPr>
                <a:t>Raw Data</a:t>
              </a:r>
              <a:endParaRPr lang="he-IL">
                <a:solidFill>
                  <a:schemeClr val="tx1"/>
                </a:solidFill>
              </a:endParaRPr>
            </a:p>
          </p:txBody>
        </p:sp>
        <p:sp>
          <p:nvSpPr>
            <p:cNvPr id="5" name="Rounded Rectangle 4"/>
            <p:cNvSpPr/>
            <p:nvPr/>
          </p:nvSpPr>
          <p:spPr>
            <a:xfrm>
              <a:off x="4068112" y="1896600"/>
              <a:ext cx="1576252" cy="748938"/>
            </a:xfrm>
            <a:prstGeom prst="round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1" anchor="ctr"/>
            <a:lstStyle/>
            <a:p>
              <a:pPr algn="ctr"/>
              <a:r>
                <a:rPr lang="en-US">
                  <a:solidFill>
                    <a:schemeClr val="tx1"/>
                  </a:solidFill>
                </a:rPr>
                <a:t>Repository</a:t>
              </a:r>
              <a:endParaRPr lang="he-IL">
                <a:solidFill>
                  <a:schemeClr val="tx1"/>
                </a:solidFill>
              </a:endParaRPr>
            </a:p>
          </p:txBody>
        </p:sp>
        <p:sp>
          <p:nvSpPr>
            <p:cNvPr id="6" name="Rounded Rectangle 5"/>
            <p:cNvSpPr/>
            <p:nvPr/>
          </p:nvSpPr>
          <p:spPr>
            <a:xfrm>
              <a:off x="818605" y="3866606"/>
              <a:ext cx="1576252" cy="748938"/>
            </a:xfrm>
            <a:prstGeom prst="roundRect">
              <a:avLst/>
            </a:prstGeom>
          </p:spPr>
          <p:style>
            <a:lnRef idx="1">
              <a:schemeClr val="accent1"/>
            </a:lnRef>
            <a:fillRef idx="3">
              <a:schemeClr val="accent1"/>
            </a:fillRef>
            <a:effectRef idx="2">
              <a:schemeClr val="accent1"/>
            </a:effectRef>
            <a:fontRef idx="minor">
              <a:schemeClr val="lt1"/>
            </a:fontRef>
          </p:style>
          <p:txBody>
            <a:bodyPr rtlCol="1" anchor="ctr"/>
            <a:lstStyle/>
            <a:p>
              <a:pPr algn="ctr"/>
              <a:r>
                <a:rPr lang="en-US">
                  <a:solidFill>
                    <a:schemeClr val="tx1"/>
                  </a:solidFill>
                </a:rPr>
                <a:t>Cohort</a:t>
              </a:r>
              <a:endParaRPr lang="he-IL">
                <a:solidFill>
                  <a:schemeClr val="tx1"/>
                </a:solidFill>
              </a:endParaRPr>
            </a:p>
          </p:txBody>
        </p:sp>
        <p:cxnSp>
          <p:nvCxnSpPr>
            <p:cNvPr id="10" name="Straight Arrow Connector 9"/>
            <p:cNvCxnSpPr/>
            <p:nvPr/>
          </p:nvCxnSpPr>
          <p:spPr>
            <a:xfrm flipH="1">
              <a:off x="2413484" y="2474024"/>
              <a:ext cx="1627294" cy="13925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Rounded Rectangle 10"/>
            <p:cNvSpPr/>
            <p:nvPr/>
          </p:nvSpPr>
          <p:spPr>
            <a:xfrm>
              <a:off x="4068112" y="3902769"/>
              <a:ext cx="1576252" cy="712775"/>
            </a:xfrm>
            <a:prstGeom prst="round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1" anchor="ctr"/>
            <a:lstStyle/>
            <a:p>
              <a:pPr algn="ctr"/>
              <a:r>
                <a:rPr lang="en-US">
                  <a:solidFill>
                    <a:schemeClr val="tx1"/>
                  </a:solidFill>
                </a:rPr>
                <a:t>Train/Test Lists</a:t>
              </a:r>
              <a:endParaRPr lang="he-IL">
                <a:solidFill>
                  <a:schemeClr val="tx1"/>
                </a:solidFill>
              </a:endParaRPr>
            </a:p>
          </p:txBody>
        </p:sp>
        <p:sp>
          <p:nvSpPr>
            <p:cNvPr id="14" name="Rectangle 13"/>
            <p:cNvSpPr/>
            <p:nvPr/>
          </p:nvSpPr>
          <p:spPr>
            <a:xfrm>
              <a:off x="2586445" y="1946800"/>
              <a:ext cx="1262742" cy="243839"/>
            </a:xfrm>
            <a:prstGeom prst="rect">
              <a:avLst/>
            </a:prstGeom>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1" anchor="ctr"/>
            <a:lstStyle/>
            <a:p>
              <a:pPr algn="ctr"/>
              <a:r>
                <a:rPr lang="en-US" sz="1200">
                  <a:solidFill>
                    <a:schemeClr val="tx1"/>
                  </a:solidFill>
                </a:rPr>
                <a:t>Semi Automated</a:t>
              </a:r>
              <a:endParaRPr lang="he-IL" sz="1200">
                <a:solidFill>
                  <a:schemeClr val="tx1"/>
                </a:solidFill>
              </a:endParaRPr>
            </a:p>
          </p:txBody>
        </p:sp>
        <p:sp>
          <p:nvSpPr>
            <p:cNvPr id="15" name="Rectangle 14"/>
            <p:cNvSpPr/>
            <p:nvPr/>
          </p:nvSpPr>
          <p:spPr>
            <a:xfrm>
              <a:off x="2586446" y="2890314"/>
              <a:ext cx="735875" cy="243839"/>
            </a:xfrm>
            <a:prstGeom prst="rect">
              <a:avLst/>
            </a:prstGeom>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1" anchor="ctr"/>
            <a:lstStyle/>
            <a:p>
              <a:pPr algn="ctr"/>
              <a:r>
                <a:rPr lang="en-US" sz="1200">
                  <a:solidFill>
                    <a:schemeClr val="tx1"/>
                  </a:solidFill>
                </a:rPr>
                <a:t>Optional</a:t>
              </a:r>
              <a:endParaRPr lang="he-IL" sz="1200">
                <a:solidFill>
                  <a:schemeClr val="tx1"/>
                </a:solidFill>
              </a:endParaRPr>
            </a:p>
          </p:txBody>
        </p:sp>
        <p:sp>
          <p:nvSpPr>
            <p:cNvPr id="19" name="Rectangle 18"/>
            <p:cNvSpPr/>
            <p:nvPr/>
          </p:nvSpPr>
          <p:spPr>
            <a:xfrm>
              <a:off x="2699657" y="4495493"/>
              <a:ext cx="1036319" cy="840375"/>
            </a:xfrm>
            <a:prstGeom prst="rect">
              <a:avLst/>
            </a:prstGeom>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1" anchor="ctr"/>
            <a:lstStyle/>
            <a:p>
              <a:pPr algn="ctr"/>
              <a:r>
                <a:rPr lang="en-US" sz="1200">
                  <a:solidFill>
                    <a:schemeClr val="tx1"/>
                  </a:solidFill>
                </a:rPr>
                <a:t>Sampling</a:t>
              </a:r>
            </a:p>
            <a:p>
              <a:pPr algn="ctr"/>
              <a:r>
                <a:rPr lang="en-US" sz="1200">
                  <a:solidFill>
                    <a:schemeClr val="tx1"/>
                  </a:solidFill>
                </a:rPr>
                <a:t>Filtering</a:t>
              </a:r>
            </a:p>
            <a:p>
              <a:pPr algn="ctr"/>
              <a:r>
                <a:rPr lang="en-US" sz="1200">
                  <a:solidFill>
                    <a:schemeClr val="tx1"/>
                  </a:solidFill>
                </a:rPr>
                <a:t>Matching</a:t>
              </a:r>
            </a:p>
            <a:p>
              <a:pPr algn="ctr"/>
              <a:r>
                <a:rPr lang="en-US" sz="1200">
                  <a:solidFill>
                    <a:schemeClr val="tx1"/>
                  </a:solidFill>
                </a:rPr>
                <a:t>Splitting</a:t>
              </a:r>
              <a:endParaRPr lang="he-IL" sz="1200">
                <a:solidFill>
                  <a:schemeClr val="tx1"/>
                </a:solidFill>
              </a:endParaRPr>
            </a:p>
          </p:txBody>
        </p:sp>
        <p:sp>
          <p:nvSpPr>
            <p:cNvPr id="20" name="Right Arrow 19"/>
            <p:cNvSpPr/>
            <p:nvPr/>
          </p:nvSpPr>
          <p:spPr>
            <a:xfrm>
              <a:off x="2394858" y="2185312"/>
              <a:ext cx="1681963" cy="252549"/>
            </a:xfrm>
            <a:prstGeom prst="rightArrow">
              <a:avLst/>
            </a:prstGeom>
          </p:spPr>
          <p:style>
            <a:lnRef idx="1">
              <a:schemeClr val="accent1"/>
            </a:lnRef>
            <a:fillRef idx="3">
              <a:schemeClr val="accent1"/>
            </a:fillRef>
            <a:effectRef idx="2">
              <a:schemeClr val="accent1"/>
            </a:effectRef>
            <a:fontRef idx="minor">
              <a:schemeClr val="lt1"/>
            </a:fontRef>
          </p:style>
          <p:txBody>
            <a:bodyPr rtlCol="1" anchor="ctr"/>
            <a:lstStyle/>
            <a:p>
              <a:pPr algn="ctr"/>
              <a:endParaRPr lang="he-IL"/>
            </a:p>
          </p:txBody>
        </p:sp>
        <p:sp>
          <p:nvSpPr>
            <p:cNvPr id="24" name="Right Arrow 23"/>
            <p:cNvSpPr/>
            <p:nvPr/>
          </p:nvSpPr>
          <p:spPr>
            <a:xfrm>
              <a:off x="2413485" y="4114800"/>
              <a:ext cx="1654628" cy="252549"/>
            </a:xfrm>
            <a:prstGeom prst="rightArrow">
              <a:avLst/>
            </a:prstGeom>
          </p:spPr>
          <p:style>
            <a:lnRef idx="1">
              <a:schemeClr val="accent1"/>
            </a:lnRef>
            <a:fillRef idx="3">
              <a:schemeClr val="accent1"/>
            </a:fillRef>
            <a:effectRef idx="2">
              <a:schemeClr val="accent1"/>
            </a:effectRef>
            <a:fontRef idx="minor">
              <a:schemeClr val="lt1"/>
            </a:fontRef>
          </p:style>
          <p:txBody>
            <a:bodyPr rtlCol="1" anchor="ctr"/>
            <a:lstStyle/>
            <a:p>
              <a:pPr algn="ctr"/>
              <a:endParaRPr lang="he-IL"/>
            </a:p>
          </p:txBody>
        </p:sp>
        <p:sp>
          <p:nvSpPr>
            <p:cNvPr id="25" name="Rounded Rectangle 24"/>
            <p:cNvSpPr/>
            <p:nvPr/>
          </p:nvSpPr>
          <p:spPr>
            <a:xfrm>
              <a:off x="6336695" y="2795846"/>
              <a:ext cx="1576252" cy="748938"/>
            </a:xfrm>
            <a:prstGeom prst="round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1" anchor="ctr"/>
            <a:lstStyle/>
            <a:p>
              <a:pPr algn="ctr" rtl="0"/>
              <a:r>
                <a:rPr lang="en-US">
                  <a:solidFill>
                    <a:schemeClr val="tx1"/>
                  </a:solidFill>
                </a:rPr>
                <a:t>Modeling</a:t>
              </a:r>
            </a:p>
            <a:p>
              <a:pPr algn="ctr" rtl="0"/>
              <a:r>
                <a:rPr lang="en-US">
                  <a:solidFill>
                    <a:schemeClr val="tx1"/>
                  </a:solidFill>
                </a:rPr>
                <a:t>&amp; Testing</a:t>
              </a:r>
              <a:endParaRPr lang="he-IL">
                <a:solidFill>
                  <a:schemeClr val="tx1"/>
                </a:solidFill>
              </a:endParaRPr>
            </a:p>
          </p:txBody>
        </p:sp>
        <p:sp>
          <p:nvSpPr>
            <p:cNvPr id="26" name="Rectangle 25"/>
            <p:cNvSpPr/>
            <p:nvPr/>
          </p:nvSpPr>
          <p:spPr>
            <a:xfrm>
              <a:off x="4814267" y="2645538"/>
              <a:ext cx="83941" cy="1257231"/>
            </a:xfrm>
            <a:prstGeom prst="rect">
              <a:avLst/>
            </a:prstGeom>
          </p:spPr>
          <p:style>
            <a:lnRef idx="1">
              <a:schemeClr val="accent1"/>
            </a:lnRef>
            <a:fillRef idx="3">
              <a:schemeClr val="accent1"/>
            </a:fillRef>
            <a:effectRef idx="2">
              <a:schemeClr val="accent1"/>
            </a:effectRef>
            <a:fontRef idx="minor">
              <a:schemeClr val="lt1"/>
            </a:fontRef>
          </p:style>
          <p:txBody>
            <a:bodyPr rtlCol="1" anchor="ctr"/>
            <a:lstStyle/>
            <a:p>
              <a:pPr algn="ctr"/>
              <a:endParaRPr lang="he-IL"/>
            </a:p>
          </p:txBody>
        </p:sp>
        <p:sp>
          <p:nvSpPr>
            <p:cNvPr id="27" name="Right Arrow 26"/>
            <p:cNvSpPr/>
            <p:nvPr/>
          </p:nvSpPr>
          <p:spPr>
            <a:xfrm>
              <a:off x="4898209" y="3094695"/>
              <a:ext cx="1438486" cy="209938"/>
            </a:xfrm>
            <a:prstGeom prst="rightArrow">
              <a:avLst/>
            </a:prstGeom>
          </p:spPr>
          <p:style>
            <a:lnRef idx="1">
              <a:schemeClr val="accent1"/>
            </a:lnRef>
            <a:fillRef idx="3">
              <a:schemeClr val="accent1"/>
            </a:fillRef>
            <a:effectRef idx="2">
              <a:schemeClr val="accent1"/>
            </a:effectRef>
            <a:fontRef idx="minor">
              <a:schemeClr val="lt1"/>
            </a:fontRef>
          </p:style>
          <p:txBody>
            <a:bodyPr rtlCol="1" anchor="ctr"/>
            <a:lstStyle/>
            <a:p>
              <a:pPr algn="ctr"/>
              <a:endParaRPr lang="he-IL"/>
            </a:p>
          </p:txBody>
        </p:sp>
        <p:sp>
          <p:nvSpPr>
            <p:cNvPr id="29" name="Rounded Rectangle 28"/>
            <p:cNvSpPr/>
            <p:nvPr/>
          </p:nvSpPr>
          <p:spPr>
            <a:xfrm>
              <a:off x="6336695" y="3902770"/>
              <a:ext cx="1576252" cy="1783928"/>
            </a:xfrm>
            <a:prstGeom prst="round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1" anchor="ctr"/>
            <a:lstStyle/>
            <a:p>
              <a:pPr algn="ctr"/>
              <a:r>
                <a:rPr lang="en-US" sz="1600">
                  <a:solidFill>
                    <a:schemeClr val="tx1"/>
                  </a:solidFill>
                </a:rPr>
                <a:t>Configure:</a:t>
              </a:r>
            </a:p>
            <a:p>
              <a:pPr algn="ctr"/>
              <a:r>
                <a:rPr lang="en-US" sz="1600">
                  <a:solidFill>
                    <a:schemeClr val="tx1"/>
                  </a:solidFill>
                </a:rPr>
                <a:t>Cleaning</a:t>
              </a:r>
            </a:p>
            <a:p>
              <a:pPr algn="ctr"/>
              <a:r>
                <a:rPr lang="en-US" sz="1600">
                  <a:solidFill>
                    <a:schemeClr val="tx1"/>
                  </a:solidFill>
                </a:rPr>
                <a:t>Features</a:t>
              </a:r>
            </a:p>
            <a:p>
              <a:pPr algn="ctr"/>
              <a:r>
                <a:rPr lang="en-US" sz="1600">
                  <a:solidFill>
                    <a:schemeClr val="tx1"/>
                  </a:solidFill>
                </a:rPr>
                <a:t>Selection</a:t>
              </a:r>
            </a:p>
            <a:p>
              <a:pPr algn="ctr"/>
              <a:r>
                <a:rPr lang="en-US" sz="1600">
                  <a:solidFill>
                    <a:schemeClr val="tx1"/>
                  </a:solidFill>
                </a:rPr>
                <a:t>Normalization</a:t>
              </a:r>
            </a:p>
            <a:p>
              <a:pPr algn="ctr"/>
              <a:r>
                <a:rPr lang="en-US" sz="1600">
                  <a:solidFill>
                    <a:schemeClr val="tx1"/>
                  </a:solidFill>
                </a:rPr>
                <a:t>Model</a:t>
              </a:r>
              <a:endParaRPr lang="he-IL" sz="1600">
                <a:solidFill>
                  <a:schemeClr val="tx1"/>
                </a:solidFill>
              </a:endParaRPr>
            </a:p>
          </p:txBody>
        </p:sp>
        <p:sp>
          <p:nvSpPr>
            <p:cNvPr id="30" name="Up Arrow 29"/>
            <p:cNvSpPr/>
            <p:nvPr/>
          </p:nvSpPr>
          <p:spPr>
            <a:xfrm>
              <a:off x="6966857" y="3544784"/>
              <a:ext cx="174172" cy="321822"/>
            </a:xfrm>
            <a:prstGeom prst="upArrow">
              <a:avLst/>
            </a:prstGeom>
          </p:spPr>
          <p:style>
            <a:lnRef idx="1">
              <a:schemeClr val="accent1"/>
            </a:lnRef>
            <a:fillRef idx="3">
              <a:schemeClr val="accent1"/>
            </a:fillRef>
            <a:effectRef idx="2">
              <a:schemeClr val="accent1"/>
            </a:effectRef>
            <a:fontRef idx="minor">
              <a:schemeClr val="lt1"/>
            </a:fontRef>
          </p:style>
          <p:txBody>
            <a:bodyPr rtlCol="1" anchor="ctr"/>
            <a:lstStyle/>
            <a:p>
              <a:pPr algn="ctr"/>
              <a:endParaRPr lang="he-IL"/>
            </a:p>
          </p:txBody>
        </p:sp>
        <p:sp>
          <p:nvSpPr>
            <p:cNvPr id="31" name="Rounded Rectangle 30"/>
            <p:cNvSpPr/>
            <p:nvPr/>
          </p:nvSpPr>
          <p:spPr>
            <a:xfrm>
              <a:off x="9127792" y="2795846"/>
              <a:ext cx="1576252" cy="748938"/>
            </a:xfrm>
            <a:prstGeom prst="round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1" anchor="ctr"/>
            <a:lstStyle/>
            <a:p>
              <a:pPr algn="ctr" rtl="0"/>
              <a:r>
                <a:rPr lang="en-US">
                  <a:solidFill>
                    <a:schemeClr val="tx1"/>
                  </a:solidFill>
                </a:rPr>
                <a:t>Export as AlgoMarker</a:t>
              </a:r>
              <a:endParaRPr lang="he-IL">
                <a:solidFill>
                  <a:schemeClr val="tx1"/>
                </a:solidFill>
              </a:endParaRPr>
            </a:p>
          </p:txBody>
        </p:sp>
        <p:sp>
          <p:nvSpPr>
            <p:cNvPr id="32" name="Right Arrow 31"/>
            <p:cNvSpPr/>
            <p:nvPr/>
          </p:nvSpPr>
          <p:spPr>
            <a:xfrm>
              <a:off x="7914156" y="3094695"/>
              <a:ext cx="1213636" cy="209938"/>
            </a:xfrm>
            <a:prstGeom prst="rightArrow">
              <a:avLst/>
            </a:prstGeom>
          </p:spPr>
          <p:style>
            <a:lnRef idx="1">
              <a:schemeClr val="accent1"/>
            </a:lnRef>
            <a:fillRef idx="3">
              <a:schemeClr val="accent1"/>
            </a:fillRef>
            <a:effectRef idx="2">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644864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Rectangle 292">
            <a:extLst>
              <a:ext uri="{FF2B5EF4-FFF2-40B4-BE49-F238E27FC236}">
                <a16:creationId xmlns:a16="http://schemas.microsoft.com/office/drawing/2014/main" id="{5EFCAEB4-1844-4010-B7C9-058C837AFB4C}"/>
              </a:ext>
            </a:extLst>
          </p:cNvPr>
          <p:cNvSpPr/>
          <p:nvPr/>
        </p:nvSpPr>
        <p:spPr>
          <a:xfrm>
            <a:off x="4737319" y="1003067"/>
            <a:ext cx="6064781" cy="355471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1" anchor="t"/>
          <a:lstStyle/>
          <a:p>
            <a:pPr defTabSz="609555">
              <a:spcAft>
                <a:spcPts val="800"/>
              </a:spcAft>
              <a:defRPr/>
            </a:pPr>
            <a:endParaRPr lang="en-US" sz="1867">
              <a:solidFill>
                <a:srgbClr val="5F5F5F"/>
              </a:solidFill>
              <a:latin typeface="Calibri" panose="020F0502020204030204" pitchFamily="34" charset="0"/>
              <a:cs typeface="Calibri" panose="020F0502020204030204" pitchFamily="34" charset="0"/>
            </a:endParaRPr>
          </a:p>
        </p:txBody>
      </p:sp>
      <p:sp>
        <p:nvSpPr>
          <p:cNvPr id="165" name="Line 133"/>
          <p:cNvSpPr>
            <a:spLocks noChangeShapeType="1"/>
          </p:cNvSpPr>
          <p:nvPr/>
        </p:nvSpPr>
        <p:spPr bwMode="auto">
          <a:xfrm>
            <a:off x="3035958" y="3058558"/>
            <a:ext cx="2207701" cy="373377"/>
          </a:xfrm>
          <a:prstGeom prst="line">
            <a:avLst/>
          </a:prstGeom>
          <a:noFill/>
          <a:ln w="28575" cap="flat">
            <a:solidFill>
              <a:srgbClr val="4F4F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4" name="Line 134"/>
          <p:cNvSpPr>
            <a:spLocks noChangeShapeType="1"/>
          </p:cNvSpPr>
          <p:nvPr/>
        </p:nvSpPr>
        <p:spPr bwMode="auto">
          <a:xfrm>
            <a:off x="7063989" y="2784597"/>
            <a:ext cx="1776145" cy="0"/>
          </a:xfrm>
          <a:prstGeom prst="line">
            <a:avLst/>
          </a:prstGeom>
          <a:noFill/>
          <a:ln w="28575" cap="flat">
            <a:solidFill>
              <a:srgbClr val="4F4F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 name="Line 134"/>
          <p:cNvSpPr>
            <a:spLocks noChangeShapeType="1"/>
          </p:cNvSpPr>
          <p:nvPr/>
        </p:nvSpPr>
        <p:spPr bwMode="auto">
          <a:xfrm>
            <a:off x="7063989" y="1971945"/>
            <a:ext cx="1776145" cy="0"/>
          </a:xfrm>
          <a:prstGeom prst="line">
            <a:avLst/>
          </a:prstGeom>
          <a:noFill/>
          <a:ln w="28575" cap="flat">
            <a:solidFill>
              <a:srgbClr val="4F4F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3" name="Line 134"/>
          <p:cNvSpPr>
            <a:spLocks noChangeShapeType="1"/>
          </p:cNvSpPr>
          <p:nvPr/>
        </p:nvSpPr>
        <p:spPr bwMode="auto">
          <a:xfrm>
            <a:off x="7063989" y="3627488"/>
            <a:ext cx="1776145" cy="0"/>
          </a:xfrm>
          <a:prstGeom prst="line">
            <a:avLst/>
          </a:prstGeom>
          <a:noFill/>
          <a:ln w="28575" cap="flat">
            <a:solidFill>
              <a:srgbClr val="4F4F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itle 5">
            <a:extLst>
              <a:ext uri="{FF2B5EF4-FFF2-40B4-BE49-F238E27FC236}">
                <a16:creationId xmlns:a16="http://schemas.microsoft.com/office/drawing/2014/main" id="{F1340C74-2E83-496F-8E33-5A3BA34F109E}"/>
              </a:ext>
            </a:extLst>
          </p:cNvPr>
          <p:cNvSpPr>
            <a:spLocks noGrp="1"/>
          </p:cNvSpPr>
          <p:nvPr>
            <p:ph type="title"/>
          </p:nvPr>
        </p:nvSpPr>
        <p:spPr>
          <a:xfrm>
            <a:off x="386161" y="33607"/>
            <a:ext cx="10150644" cy="707886"/>
          </a:xfrm>
        </p:spPr>
        <p:txBody>
          <a:bodyPr/>
          <a:lstStyle/>
          <a:p>
            <a:r>
              <a:rPr lang="en-US" sz="4000"/>
              <a:t>AlgoAnalyzer™ - A Runtime Flexible Platform </a:t>
            </a:r>
            <a:endParaRPr lang="he-IL" sz="4000"/>
          </a:p>
        </p:txBody>
      </p:sp>
      <p:sp>
        <p:nvSpPr>
          <p:cNvPr id="8" name="TextBox 7">
            <a:extLst>
              <a:ext uri="{FF2B5EF4-FFF2-40B4-BE49-F238E27FC236}">
                <a16:creationId xmlns:a16="http://schemas.microsoft.com/office/drawing/2014/main" id="{F12137DA-CD16-424B-A8F1-99E8FF05A629}"/>
              </a:ext>
            </a:extLst>
          </p:cNvPr>
          <p:cNvSpPr txBox="1"/>
          <p:nvPr/>
        </p:nvSpPr>
        <p:spPr>
          <a:xfrm>
            <a:off x="193317" y="896396"/>
            <a:ext cx="1656169" cy="400110"/>
          </a:xfrm>
          <a:prstGeom prst="rect">
            <a:avLst/>
          </a:prstGeom>
          <a:noFill/>
        </p:spPr>
        <p:txBody>
          <a:bodyPr wrap="square" rtlCol="1">
            <a:spAutoFit/>
          </a:bodyPr>
          <a:lstStyle/>
          <a:p>
            <a:pPr algn="r" defTabSz="609555">
              <a:defRPr/>
            </a:pPr>
            <a:r>
              <a:rPr lang="en-US" sz="2000">
                <a:solidFill>
                  <a:schemeClr val="accent2"/>
                </a:solidFill>
                <a:latin typeface="Calibri" panose="020F0502020204030204" pitchFamily="34" charset="0"/>
                <a:cs typeface="Calibri" panose="020F0502020204030204" pitchFamily="34" charset="0"/>
              </a:rPr>
              <a:t>EHR</a:t>
            </a:r>
            <a:endParaRPr lang="he-IL" sz="2000">
              <a:solidFill>
                <a:schemeClr val="accent2"/>
              </a:solidFill>
              <a:latin typeface="Calibri" panose="020F0502020204030204" pitchFamily="34" charset="0"/>
              <a:cs typeface="Calibri" panose="020F0502020204030204" pitchFamily="34" charset="0"/>
            </a:endParaRPr>
          </a:p>
        </p:txBody>
      </p:sp>
      <p:sp>
        <p:nvSpPr>
          <p:cNvPr id="14" name="Rectangle 13">
            <a:extLst>
              <a:ext uri="{FF2B5EF4-FFF2-40B4-BE49-F238E27FC236}">
                <a16:creationId xmlns:a16="http://schemas.microsoft.com/office/drawing/2014/main" id="{7193D9E8-A925-4DD6-BD68-25B763E8B269}"/>
              </a:ext>
            </a:extLst>
          </p:cNvPr>
          <p:cNvSpPr/>
          <p:nvPr/>
        </p:nvSpPr>
        <p:spPr>
          <a:xfrm>
            <a:off x="8292994" y="1601371"/>
            <a:ext cx="2226249" cy="712301"/>
          </a:xfrm>
          <a:prstGeom prst="rect">
            <a:avLst/>
          </a:prstGeom>
          <a:solidFill>
            <a:schemeClr val="accent4">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l" defTabSz="609555">
              <a:spcAft>
                <a:spcPts val="800"/>
              </a:spcAft>
              <a:defRPr/>
            </a:pPr>
            <a:r>
              <a:rPr lang="en-US" sz="2000" err="1">
                <a:solidFill>
                  <a:schemeClr val="accent3"/>
                </a:solidFill>
                <a:latin typeface="Calibri" panose="020F0502020204030204" pitchFamily="34" charset="0"/>
                <a:cs typeface="Calibri" panose="020F0502020204030204" pitchFamily="34" charset="0"/>
              </a:rPr>
              <a:t>AlgoMarker</a:t>
            </a:r>
            <a:r>
              <a:rPr lang="en-US" sz="2000">
                <a:solidFill>
                  <a:schemeClr val="accent3"/>
                </a:solidFill>
                <a:latin typeface="Calibri" panose="020F0502020204030204" pitchFamily="34" charset="0"/>
                <a:cs typeface="Calibri" panose="020F0502020204030204" pitchFamily="34" charset="0"/>
              </a:rPr>
              <a:t> A</a:t>
            </a:r>
          </a:p>
        </p:txBody>
      </p:sp>
      <p:sp>
        <p:nvSpPr>
          <p:cNvPr id="17" name="Rectangle 16">
            <a:extLst>
              <a:ext uri="{FF2B5EF4-FFF2-40B4-BE49-F238E27FC236}">
                <a16:creationId xmlns:a16="http://schemas.microsoft.com/office/drawing/2014/main" id="{AAD80B39-7D79-4FDE-B186-76E8328D5229}"/>
              </a:ext>
            </a:extLst>
          </p:cNvPr>
          <p:cNvSpPr/>
          <p:nvPr/>
        </p:nvSpPr>
        <p:spPr>
          <a:xfrm>
            <a:off x="8292994" y="2444973"/>
            <a:ext cx="2226249" cy="679248"/>
          </a:xfrm>
          <a:prstGeom prst="rect">
            <a:avLst/>
          </a:prstGeom>
          <a:solidFill>
            <a:schemeClr val="accent4">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l" defTabSz="609555">
              <a:defRPr/>
            </a:pPr>
            <a:r>
              <a:rPr lang="en-US" sz="2000" err="1">
                <a:solidFill>
                  <a:schemeClr val="accent3"/>
                </a:solidFill>
                <a:latin typeface="Calibri" panose="020F0502020204030204" pitchFamily="34" charset="0"/>
                <a:cs typeface="Calibri" panose="020F0502020204030204" pitchFamily="34" charset="0"/>
              </a:rPr>
              <a:t>AlgoMarker</a:t>
            </a:r>
            <a:r>
              <a:rPr lang="en-US" sz="2000">
                <a:solidFill>
                  <a:schemeClr val="accent3"/>
                </a:solidFill>
                <a:latin typeface="Calibri" panose="020F0502020204030204" pitchFamily="34" charset="0"/>
                <a:cs typeface="Calibri" panose="020F0502020204030204" pitchFamily="34" charset="0"/>
              </a:rPr>
              <a:t> B</a:t>
            </a:r>
          </a:p>
        </p:txBody>
      </p:sp>
      <p:sp>
        <p:nvSpPr>
          <p:cNvPr id="22" name="Rectangle 21">
            <a:extLst>
              <a:ext uri="{FF2B5EF4-FFF2-40B4-BE49-F238E27FC236}">
                <a16:creationId xmlns:a16="http://schemas.microsoft.com/office/drawing/2014/main" id="{1F086584-CD2E-4B29-8CE5-0F6013C46BA5}"/>
              </a:ext>
            </a:extLst>
          </p:cNvPr>
          <p:cNvSpPr/>
          <p:nvPr/>
        </p:nvSpPr>
        <p:spPr>
          <a:xfrm>
            <a:off x="8292994" y="3257929"/>
            <a:ext cx="2226249" cy="679248"/>
          </a:xfrm>
          <a:prstGeom prst="rect">
            <a:avLst/>
          </a:prstGeom>
          <a:solidFill>
            <a:schemeClr val="accent4">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l" defTabSz="609555">
              <a:defRPr/>
            </a:pPr>
            <a:r>
              <a:rPr lang="en-US" sz="2000" err="1">
                <a:solidFill>
                  <a:schemeClr val="accent3"/>
                </a:solidFill>
                <a:latin typeface="Calibri" panose="020F0502020204030204" pitchFamily="34" charset="0"/>
                <a:cs typeface="Calibri" panose="020F0502020204030204" pitchFamily="34" charset="0"/>
              </a:rPr>
              <a:t>AlgoMarker</a:t>
            </a:r>
            <a:r>
              <a:rPr lang="en-US" sz="2000">
                <a:solidFill>
                  <a:schemeClr val="accent3"/>
                </a:solidFill>
                <a:latin typeface="Calibri" panose="020F0502020204030204" pitchFamily="34" charset="0"/>
                <a:cs typeface="Calibri" panose="020F0502020204030204" pitchFamily="34" charset="0"/>
              </a:rPr>
              <a:t> C</a:t>
            </a:r>
          </a:p>
        </p:txBody>
      </p:sp>
      <p:sp>
        <p:nvSpPr>
          <p:cNvPr id="10" name="Rectangle 9">
            <a:extLst>
              <a:ext uri="{FF2B5EF4-FFF2-40B4-BE49-F238E27FC236}">
                <a16:creationId xmlns:a16="http://schemas.microsoft.com/office/drawing/2014/main" id="{84AD6915-5797-48B8-BCA2-29138CE7DE90}"/>
              </a:ext>
            </a:extLst>
          </p:cNvPr>
          <p:cNvSpPr/>
          <p:nvPr/>
        </p:nvSpPr>
        <p:spPr>
          <a:xfrm>
            <a:off x="5265820" y="1382358"/>
            <a:ext cx="2519107" cy="2818447"/>
          </a:xfrm>
          <a:prstGeom prst="rect">
            <a:avLst/>
          </a:prstGeom>
          <a:solidFill>
            <a:schemeClr val="accent4">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1" anchor="t"/>
          <a:lstStyle/>
          <a:p>
            <a:pPr defTabSz="609555">
              <a:spcAft>
                <a:spcPts val="800"/>
              </a:spcAft>
              <a:defRPr/>
            </a:pPr>
            <a:endParaRPr lang="en-US" sz="1867">
              <a:solidFill>
                <a:srgbClr val="5F5F5F"/>
              </a:solidFill>
              <a:latin typeface="Calibri" panose="020F0502020204030204" pitchFamily="34" charset="0"/>
              <a:cs typeface="Calibri" panose="020F0502020204030204" pitchFamily="34" charset="0"/>
            </a:endParaRPr>
          </a:p>
        </p:txBody>
      </p:sp>
      <p:sp>
        <p:nvSpPr>
          <p:cNvPr id="48" name="TextBox 47">
            <a:extLst>
              <a:ext uri="{FF2B5EF4-FFF2-40B4-BE49-F238E27FC236}">
                <a16:creationId xmlns:a16="http://schemas.microsoft.com/office/drawing/2014/main" id="{B3467912-DED8-44D5-9525-A14AA07FD33E}"/>
              </a:ext>
            </a:extLst>
          </p:cNvPr>
          <p:cNvSpPr txBox="1"/>
          <p:nvPr/>
        </p:nvSpPr>
        <p:spPr>
          <a:xfrm>
            <a:off x="366377" y="2896438"/>
            <a:ext cx="1595640" cy="400110"/>
          </a:xfrm>
          <a:prstGeom prst="rect">
            <a:avLst/>
          </a:prstGeom>
          <a:noFill/>
        </p:spPr>
        <p:txBody>
          <a:bodyPr wrap="square" rtlCol="1">
            <a:spAutoFit/>
          </a:bodyPr>
          <a:lstStyle/>
          <a:p>
            <a:pPr algn="r" defTabSz="609555">
              <a:defRPr/>
            </a:pPr>
            <a:r>
              <a:rPr lang="en-US" sz="2000">
                <a:solidFill>
                  <a:schemeClr val="accent2"/>
                </a:solidFill>
                <a:latin typeface="Calibri" panose="020F0502020204030204" pitchFamily="34" charset="0"/>
                <a:cs typeface="Calibri" panose="020F0502020204030204" pitchFamily="34" charset="0"/>
              </a:rPr>
              <a:t>DWH</a:t>
            </a:r>
            <a:endParaRPr lang="he-IL" sz="2000">
              <a:solidFill>
                <a:schemeClr val="accent2"/>
              </a:solidFill>
              <a:latin typeface="Calibri" panose="020F0502020204030204" pitchFamily="34" charset="0"/>
              <a:cs typeface="Calibri" panose="020F0502020204030204" pitchFamily="34" charset="0"/>
            </a:endParaRPr>
          </a:p>
        </p:txBody>
      </p:sp>
      <p:sp>
        <p:nvSpPr>
          <p:cNvPr id="87" name="Freeform 55"/>
          <p:cNvSpPr>
            <a:spLocks/>
          </p:cNvSpPr>
          <p:nvPr/>
        </p:nvSpPr>
        <p:spPr bwMode="auto">
          <a:xfrm>
            <a:off x="2488184" y="978051"/>
            <a:ext cx="330085" cy="618045"/>
          </a:xfrm>
          <a:custGeom>
            <a:avLst/>
            <a:gdLst>
              <a:gd name="T0" fmla="*/ 217 w 269"/>
              <a:gd name="T1" fmla="*/ 0 h 546"/>
              <a:gd name="T2" fmla="*/ 52 w 269"/>
              <a:gd name="T3" fmla="*/ 0 h 546"/>
              <a:gd name="T4" fmla="*/ 0 w 269"/>
              <a:gd name="T5" fmla="*/ 67 h 546"/>
              <a:gd name="T6" fmla="*/ 0 w 269"/>
              <a:gd name="T7" fmla="*/ 546 h 546"/>
              <a:gd name="T8" fmla="*/ 269 w 269"/>
              <a:gd name="T9" fmla="*/ 546 h 546"/>
              <a:gd name="T10" fmla="*/ 269 w 269"/>
              <a:gd name="T11" fmla="*/ 67 h 546"/>
              <a:gd name="T12" fmla="*/ 217 w 269"/>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269" h="546">
                <a:moveTo>
                  <a:pt x="217" y="0"/>
                </a:moveTo>
                <a:lnTo>
                  <a:pt x="52" y="0"/>
                </a:lnTo>
                <a:lnTo>
                  <a:pt x="0" y="67"/>
                </a:lnTo>
                <a:lnTo>
                  <a:pt x="0" y="546"/>
                </a:lnTo>
                <a:lnTo>
                  <a:pt x="269" y="546"/>
                </a:lnTo>
                <a:lnTo>
                  <a:pt x="269" y="67"/>
                </a:lnTo>
                <a:lnTo>
                  <a:pt x="217" y="0"/>
                </a:lnTo>
                <a:close/>
              </a:path>
            </a:pathLst>
          </a:custGeom>
          <a:solidFill>
            <a:schemeClr val="bg1">
              <a:lumMod val="95000"/>
            </a:schemeClr>
          </a:solidFill>
          <a:ln w="12700" cap="flat">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 name="Line 5"/>
          <p:cNvSpPr>
            <a:spLocks noChangeShapeType="1"/>
          </p:cNvSpPr>
          <p:nvPr/>
        </p:nvSpPr>
        <p:spPr bwMode="auto">
          <a:xfrm>
            <a:off x="2278352" y="1480637"/>
            <a:ext cx="202469" cy="0"/>
          </a:xfrm>
          <a:prstGeom prst="line">
            <a:avLst/>
          </a:prstGeom>
          <a:noFill/>
          <a:ln w="1270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6"/>
          <p:cNvSpPr>
            <a:spLocks noChangeShapeType="1"/>
          </p:cNvSpPr>
          <p:nvPr/>
        </p:nvSpPr>
        <p:spPr bwMode="auto">
          <a:xfrm>
            <a:off x="2278352" y="1517991"/>
            <a:ext cx="202469" cy="0"/>
          </a:xfrm>
          <a:prstGeom prst="line">
            <a:avLst/>
          </a:prstGeom>
          <a:noFill/>
          <a:ln w="1270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p:cNvSpPr>
            <a:spLocks noChangeShapeType="1"/>
          </p:cNvSpPr>
          <p:nvPr/>
        </p:nvSpPr>
        <p:spPr bwMode="auto">
          <a:xfrm>
            <a:off x="2528677" y="1131996"/>
            <a:ext cx="252779" cy="0"/>
          </a:xfrm>
          <a:prstGeom prst="line">
            <a:avLst/>
          </a:prstGeom>
          <a:noFill/>
          <a:ln w="1270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p:cNvSpPr>
            <a:spLocks noChangeShapeType="1"/>
          </p:cNvSpPr>
          <p:nvPr/>
        </p:nvSpPr>
        <p:spPr bwMode="auto">
          <a:xfrm>
            <a:off x="2528677" y="1169349"/>
            <a:ext cx="252779" cy="0"/>
          </a:xfrm>
          <a:prstGeom prst="line">
            <a:avLst/>
          </a:prstGeom>
          <a:noFill/>
          <a:ln w="1270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9"/>
          <p:cNvSpPr>
            <a:spLocks noChangeShapeType="1"/>
          </p:cNvSpPr>
          <p:nvPr/>
        </p:nvSpPr>
        <p:spPr bwMode="auto">
          <a:xfrm>
            <a:off x="2528677" y="1221420"/>
            <a:ext cx="252779" cy="0"/>
          </a:xfrm>
          <a:prstGeom prst="line">
            <a:avLst/>
          </a:prstGeom>
          <a:noFill/>
          <a:ln w="1270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p:cNvSpPr>
            <a:spLocks noChangeShapeType="1"/>
          </p:cNvSpPr>
          <p:nvPr/>
        </p:nvSpPr>
        <p:spPr bwMode="auto">
          <a:xfrm>
            <a:off x="2528677" y="1259905"/>
            <a:ext cx="252779" cy="0"/>
          </a:xfrm>
          <a:prstGeom prst="line">
            <a:avLst/>
          </a:prstGeom>
          <a:noFill/>
          <a:ln w="1270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p:cNvSpPr>
            <a:spLocks noChangeShapeType="1"/>
          </p:cNvSpPr>
          <p:nvPr/>
        </p:nvSpPr>
        <p:spPr bwMode="auto">
          <a:xfrm>
            <a:off x="2528677" y="1315372"/>
            <a:ext cx="252779" cy="0"/>
          </a:xfrm>
          <a:prstGeom prst="line">
            <a:avLst/>
          </a:prstGeom>
          <a:noFill/>
          <a:ln w="1270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2"/>
          <p:cNvSpPr>
            <a:spLocks noChangeShapeType="1"/>
          </p:cNvSpPr>
          <p:nvPr/>
        </p:nvSpPr>
        <p:spPr bwMode="auto">
          <a:xfrm>
            <a:off x="2528677" y="1352725"/>
            <a:ext cx="252779" cy="0"/>
          </a:xfrm>
          <a:prstGeom prst="line">
            <a:avLst/>
          </a:prstGeom>
          <a:noFill/>
          <a:ln w="1270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p:cNvSpPr>
            <a:spLocks noChangeShapeType="1"/>
          </p:cNvSpPr>
          <p:nvPr/>
        </p:nvSpPr>
        <p:spPr bwMode="auto">
          <a:xfrm flipV="1">
            <a:off x="2342160" y="1324428"/>
            <a:ext cx="0" cy="166397"/>
          </a:xfrm>
          <a:prstGeom prst="line">
            <a:avLst/>
          </a:prstGeom>
          <a:noFill/>
          <a:ln w="1270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p:cNvSpPr>
            <a:spLocks noChangeShapeType="1"/>
          </p:cNvSpPr>
          <p:nvPr/>
        </p:nvSpPr>
        <p:spPr bwMode="auto">
          <a:xfrm flipV="1">
            <a:off x="2382655" y="1324428"/>
            <a:ext cx="0" cy="166397"/>
          </a:xfrm>
          <a:prstGeom prst="line">
            <a:avLst/>
          </a:prstGeom>
          <a:noFill/>
          <a:ln w="1270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5"/>
          <p:cNvSpPr>
            <a:spLocks/>
          </p:cNvSpPr>
          <p:nvPr/>
        </p:nvSpPr>
        <p:spPr bwMode="auto">
          <a:xfrm>
            <a:off x="2034164" y="1219156"/>
            <a:ext cx="388985" cy="105272"/>
          </a:xfrm>
          <a:custGeom>
            <a:avLst/>
            <a:gdLst>
              <a:gd name="T0" fmla="*/ 115 w 115"/>
              <a:gd name="T1" fmla="*/ 0 h 34"/>
              <a:gd name="T2" fmla="*/ 115 w 115"/>
              <a:gd name="T3" fmla="*/ 30 h 34"/>
              <a:gd name="T4" fmla="*/ 111 w 115"/>
              <a:gd name="T5" fmla="*/ 34 h 34"/>
              <a:gd name="T6" fmla="*/ 4 w 115"/>
              <a:gd name="T7" fmla="*/ 34 h 34"/>
              <a:gd name="T8" fmla="*/ 0 w 115"/>
              <a:gd name="T9" fmla="*/ 30 h 34"/>
              <a:gd name="T10" fmla="*/ 0 w 115"/>
              <a:gd name="T11" fmla="*/ 0 h 34"/>
            </a:gdLst>
            <a:ahLst/>
            <a:cxnLst>
              <a:cxn ang="0">
                <a:pos x="T0" y="T1"/>
              </a:cxn>
              <a:cxn ang="0">
                <a:pos x="T2" y="T3"/>
              </a:cxn>
              <a:cxn ang="0">
                <a:pos x="T4" y="T5"/>
              </a:cxn>
              <a:cxn ang="0">
                <a:pos x="T6" y="T7"/>
              </a:cxn>
              <a:cxn ang="0">
                <a:pos x="T8" y="T9"/>
              </a:cxn>
              <a:cxn ang="0">
                <a:pos x="T10" y="T11"/>
              </a:cxn>
            </a:cxnLst>
            <a:rect l="0" t="0" r="r" b="b"/>
            <a:pathLst>
              <a:path w="115" h="34">
                <a:moveTo>
                  <a:pt x="115" y="0"/>
                </a:moveTo>
                <a:cubicBezTo>
                  <a:pt x="115" y="30"/>
                  <a:pt x="115" y="30"/>
                  <a:pt x="115" y="30"/>
                </a:cubicBezTo>
                <a:cubicBezTo>
                  <a:pt x="115" y="32"/>
                  <a:pt x="113" y="34"/>
                  <a:pt x="111" y="34"/>
                </a:cubicBezTo>
                <a:cubicBezTo>
                  <a:pt x="4" y="34"/>
                  <a:pt x="4" y="34"/>
                  <a:pt x="4" y="34"/>
                </a:cubicBezTo>
                <a:cubicBezTo>
                  <a:pt x="2" y="34"/>
                  <a:pt x="0" y="32"/>
                  <a:pt x="0" y="30"/>
                </a:cubicBezTo>
                <a:cubicBezTo>
                  <a:pt x="0" y="0"/>
                  <a:pt x="0" y="0"/>
                  <a:pt x="0" y="0"/>
                </a:cubicBezTo>
              </a:path>
            </a:pathLst>
          </a:cu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6"/>
          <p:cNvSpPr>
            <a:spLocks/>
          </p:cNvSpPr>
          <p:nvPr/>
        </p:nvSpPr>
        <p:spPr bwMode="auto">
          <a:xfrm>
            <a:off x="2031708" y="1068607"/>
            <a:ext cx="391440" cy="152813"/>
          </a:xfrm>
          <a:custGeom>
            <a:avLst/>
            <a:gdLst>
              <a:gd name="T0" fmla="*/ 115 w 116"/>
              <a:gd name="T1" fmla="*/ 46 h 49"/>
              <a:gd name="T2" fmla="*/ 113 w 116"/>
              <a:gd name="T3" fmla="*/ 49 h 49"/>
              <a:gd name="T4" fmla="*/ 3 w 116"/>
              <a:gd name="T5" fmla="*/ 49 h 49"/>
              <a:gd name="T6" fmla="*/ 1 w 116"/>
              <a:gd name="T7" fmla="*/ 46 h 49"/>
              <a:gd name="T8" fmla="*/ 27 w 116"/>
              <a:gd name="T9" fmla="*/ 4 h 49"/>
              <a:gd name="T10" fmla="*/ 33 w 116"/>
              <a:gd name="T11" fmla="*/ 0 h 49"/>
              <a:gd name="T12" fmla="*/ 83 w 116"/>
              <a:gd name="T13" fmla="*/ 0 h 49"/>
              <a:gd name="T14" fmla="*/ 90 w 116"/>
              <a:gd name="T15" fmla="*/ 4 h 49"/>
              <a:gd name="T16" fmla="*/ 115 w 116"/>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9">
                <a:moveTo>
                  <a:pt x="115" y="46"/>
                </a:moveTo>
                <a:cubicBezTo>
                  <a:pt x="116" y="48"/>
                  <a:pt x="116" y="49"/>
                  <a:pt x="113" y="49"/>
                </a:cubicBezTo>
                <a:cubicBezTo>
                  <a:pt x="3" y="49"/>
                  <a:pt x="3" y="49"/>
                  <a:pt x="3" y="49"/>
                </a:cubicBezTo>
                <a:cubicBezTo>
                  <a:pt x="1" y="49"/>
                  <a:pt x="0" y="48"/>
                  <a:pt x="1" y="46"/>
                </a:cubicBezTo>
                <a:cubicBezTo>
                  <a:pt x="27" y="4"/>
                  <a:pt x="27" y="4"/>
                  <a:pt x="27" y="4"/>
                </a:cubicBezTo>
                <a:cubicBezTo>
                  <a:pt x="28" y="2"/>
                  <a:pt x="31" y="0"/>
                  <a:pt x="33" y="0"/>
                </a:cubicBezTo>
                <a:cubicBezTo>
                  <a:pt x="83" y="0"/>
                  <a:pt x="83" y="0"/>
                  <a:pt x="83" y="0"/>
                </a:cubicBezTo>
                <a:cubicBezTo>
                  <a:pt x="86" y="0"/>
                  <a:pt x="89" y="2"/>
                  <a:pt x="90" y="4"/>
                </a:cubicBezTo>
                <a:lnTo>
                  <a:pt x="115" y="46"/>
                </a:lnTo>
                <a:close/>
              </a:path>
            </a:pathLst>
          </a:custGeom>
          <a:solidFill>
            <a:srgbClr val="FFFFFF"/>
          </a:solidFill>
          <a:ln w="9525">
            <a:solidFill>
              <a:schemeClr val="accent4"/>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17"/>
          <p:cNvSpPr>
            <a:spLocks/>
          </p:cNvSpPr>
          <p:nvPr/>
        </p:nvSpPr>
        <p:spPr bwMode="auto">
          <a:xfrm>
            <a:off x="2031708" y="1068607"/>
            <a:ext cx="391440" cy="152813"/>
          </a:xfrm>
          <a:custGeom>
            <a:avLst/>
            <a:gdLst>
              <a:gd name="T0" fmla="*/ 115 w 116"/>
              <a:gd name="T1" fmla="*/ 46 h 49"/>
              <a:gd name="T2" fmla="*/ 113 w 116"/>
              <a:gd name="T3" fmla="*/ 49 h 49"/>
              <a:gd name="T4" fmla="*/ 3 w 116"/>
              <a:gd name="T5" fmla="*/ 49 h 49"/>
              <a:gd name="T6" fmla="*/ 1 w 116"/>
              <a:gd name="T7" fmla="*/ 46 h 49"/>
              <a:gd name="T8" fmla="*/ 27 w 116"/>
              <a:gd name="T9" fmla="*/ 4 h 49"/>
              <a:gd name="T10" fmla="*/ 33 w 116"/>
              <a:gd name="T11" fmla="*/ 0 h 49"/>
              <a:gd name="T12" fmla="*/ 83 w 116"/>
              <a:gd name="T13" fmla="*/ 0 h 49"/>
              <a:gd name="T14" fmla="*/ 90 w 116"/>
              <a:gd name="T15" fmla="*/ 4 h 49"/>
              <a:gd name="T16" fmla="*/ 115 w 116"/>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9">
                <a:moveTo>
                  <a:pt x="115" y="46"/>
                </a:moveTo>
                <a:cubicBezTo>
                  <a:pt x="116" y="48"/>
                  <a:pt x="116" y="49"/>
                  <a:pt x="113" y="49"/>
                </a:cubicBezTo>
                <a:cubicBezTo>
                  <a:pt x="3" y="49"/>
                  <a:pt x="3" y="49"/>
                  <a:pt x="3" y="49"/>
                </a:cubicBezTo>
                <a:cubicBezTo>
                  <a:pt x="1" y="49"/>
                  <a:pt x="0" y="48"/>
                  <a:pt x="1" y="46"/>
                </a:cubicBezTo>
                <a:cubicBezTo>
                  <a:pt x="27" y="4"/>
                  <a:pt x="27" y="4"/>
                  <a:pt x="27" y="4"/>
                </a:cubicBezTo>
                <a:cubicBezTo>
                  <a:pt x="28" y="2"/>
                  <a:pt x="31" y="0"/>
                  <a:pt x="33" y="0"/>
                </a:cubicBezTo>
                <a:cubicBezTo>
                  <a:pt x="83" y="0"/>
                  <a:pt x="83" y="0"/>
                  <a:pt x="83" y="0"/>
                </a:cubicBezTo>
                <a:cubicBezTo>
                  <a:pt x="86" y="0"/>
                  <a:pt x="89" y="2"/>
                  <a:pt x="90" y="4"/>
                </a:cubicBezTo>
                <a:lnTo>
                  <a:pt x="115" y="46"/>
                </a:lnTo>
                <a:close/>
              </a:path>
            </a:pathLst>
          </a:cu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p:cNvSpPr>
            <a:spLocks/>
          </p:cNvSpPr>
          <p:nvPr/>
        </p:nvSpPr>
        <p:spPr bwMode="auto">
          <a:xfrm>
            <a:off x="2072202" y="1247455"/>
            <a:ext cx="310452" cy="76973"/>
          </a:xfrm>
          <a:custGeom>
            <a:avLst/>
            <a:gdLst>
              <a:gd name="T0" fmla="*/ 0 w 92"/>
              <a:gd name="T1" fmla="*/ 25 h 25"/>
              <a:gd name="T2" fmla="*/ 0 w 92"/>
              <a:gd name="T3" fmla="*/ 4 h 25"/>
              <a:gd name="T4" fmla="*/ 4 w 92"/>
              <a:gd name="T5" fmla="*/ 0 h 25"/>
              <a:gd name="T6" fmla="*/ 88 w 92"/>
              <a:gd name="T7" fmla="*/ 0 h 25"/>
              <a:gd name="T8" fmla="*/ 92 w 92"/>
              <a:gd name="T9" fmla="*/ 4 h 25"/>
              <a:gd name="T10" fmla="*/ 92 w 92"/>
              <a:gd name="T11" fmla="*/ 25 h 25"/>
            </a:gdLst>
            <a:ahLst/>
            <a:cxnLst>
              <a:cxn ang="0">
                <a:pos x="T0" y="T1"/>
              </a:cxn>
              <a:cxn ang="0">
                <a:pos x="T2" y="T3"/>
              </a:cxn>
              <a:cxn ang="0">
                <a:pos x="T4" y="T5"/>
              </a:cxn>
              <a:cxn ang="0">
                <a:pos x="T6" y="T7"/>
              </a:cxn>
              <a:cxn ang="0">
                <a:pos x="T8" y="T9"/>
              </a:cxn>
              <a:cxn ang="0">
                <a:pos x="T10" y="T11"/>
              </a:cxn>
            </a:cxnLst>
            <a:rect l="0" t="0" r="r" b="b"/>
            <a:pathLst>
              <a:path w="92" h="25">
                <a:moveTo>
                  <a:pt x="0" y="25"/>
                </a:moveTo>
                <a:cubicBezTo>
                  <a:pt x="0" y="4"/>
                  <a:pt x="0" y="4"/>
                  <a:pt x="0" y="4"/>
                </a:cubicBezTo>
                <a:cubicBezTo>
                  <a:pt x="0" y="2"/>
                  <a:pt x="2" y="0"/>
                  <a:pt x="4" y="0"/>
                </a:cubicBezTo>
                <a:cubicBezTo>
                  <a:pt x="88" y="0"/>
                  <a:pt x="88" y="0"/>
                  <a:pt x="88" y="0"/>
                </a:cubicBezTo>
                <a:cubicBezTo>
                  <a:pt x="90" y="0"/>
                  <a:pt x="92" y="2"/>
                  <a:pt x="92" y="4"/>
                </a:cubicBezTo>
                <a:cubicBezTo>
                  <a:pt x="92" y="25"/>
                  <a:pt x="92" y="25"/>
                  <a:pt x="92" y="25"/>
                </a:cubicBezTo>
              </a:path>
            </a:pathLst>
          </a:cu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9"/>
          <p:cNvSpPr>
            <a:spLocks/>
          </p:cNvSpPr>
          <p:nvPr/>
        </p:nvSpPr>
        <p:spPr bwMode="auto">
          <a:xfrm>
            <a:off x="2099197" y="1272358"/>
            <a:ext cx="134979" cy="14716"/>
          </a:xfrm>
          <a:custGeom>
            <a:avLst/>
            <a:gdLst>
              <a:gd name="T0" fmla="*/ 40 w 40"/>
              <a:gd name="T1" fmla="*/ 2 h 5"/>
              <a:gd name="T2" fmla="*/ 35 w 40"/>
              <a:gd name="T3" fmla="*/ 5 h 5"/>
              <a:gd name="T4" fmla="*/ 5 w 40"/>
              <a:gd name="T5" fmla="*/ 5 h 5"/>
              <a:gd name="T6" fmla="*/ 0 w 40"/>
              <a:gd name="T7" fmla="*/ 2 h 5"/>
              <a:gd name="T8" fmla="*/ 5 w 40"/>
              <a:gd name="T9" fmla="*/ 0 h 5"/>
              <a:gd name="T10" fmla="*/ 35 w 40"/>
              <a:gd name="T11" fmla="*/ 0 h 5"/>
              <a:gd name="T12" fmla="*/ 40 w 40"/>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40" h="5">
                <a:moveTo>
                  <a:pt x="40" y="2"/>
                </a:moveTo>
                <a:cubicBezTo>
                  <a:pt x="40" y="4"/>
                  <a:pt x="38" y="5"/>
                  <a:pt x="35" y="5"/>
                </a:cubicBezTo>
                <a:cubicBezTo>
                  <a:pt x="5" y="5"/>
                  <a:pt x="5" y="5"/>
                  <a:pt x="5" y="5"/>
                </a:cubicBezTo>
                <a:cubicBezTo>
                  <a:pt x="2" y="5"/>
                  <a:pt x="0" y="4"/>
                  <a:pt x="0" y="2"/>
                </a:cubicBezTo>
                <a:cubicBezTo>
                  <a:pt x="0" y="1"/>
                  <a:pt x="2" y="0"/>
                  <a:pt x="5" y="0"/>
                </a:cubicBezTo>
                <a:cubicBezTo>
                  <a:pt x="35" y="0"/>
                  <a:pt x="35" y="0"/>
                  <a:pt x="35" y="0"/>
                </a:cubicBezTo>
                <a:cubicBezTo>
                  <a:pt x="38" y="0"/>
                  <a:pt x="40" y="1"/>
                  <a:pt x="40" y="2"/>
                </a:cubicBezTo>
                <a:close/>
              </a:path>
            </a:pathLst>
          </a:custGeom>
          <a:solidFill>
            <a:srgbClr val="FFFFFF"/>
          </a:solidFill>
          <a:ln w="9525">
            <a:solidFill>
              <a:schemeClr val="accent4"/>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0"/>
          <p:cNvSpPr>
            <a:spLocks/>
          </p:cNvSpPr>
          <p:nvPr/>
        </p:nvSpPr>
        <p:spPr bwMode="auto">
          <a:xfrm>
            <a:off x="2099197" y="1272358"/>
            <a:ext cx="134979" cy="14716"/>
          </a:xfrm>
          <a:custGeom>
            <a:avLst/>
            <a:gdLst>
              <a:gd name="T0" fmla="*/ 40 w 40"/>
              <a:gd name="T1" fmla="*/ 2 h 5"/>
              <a:gd name="T2" fmla="*/ 35 w 40"/>
              <a:gd name="T3" fmla="*/ 5 h 5"/>
              <a:gd name="T4" fmla="*/ 5 w 40"/>
              <a:gd name="T5" fmla="*/ 5 h 5"/>
              <a:gd name="T6" fmla="*/ 0 w 40"/>
              <a:gd name="T7" fmla="*/ 2 h 5"/>
              <a:gd name="T8" fmla="*/ 5 w 40"/>
              <a:gd name="T9" fmla="*/ 0 h 5"/>
              <a:gd name="T10" fmla="*/ 35 w 40"/>
              <a:gd name="T11" fmla="*/ 0 h 5"/>
              <a:gd name="T12" fmla="*/ 40 w 40"/>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40" h="5">
                <a:moveTo>
                  <a:pt x="40" y="2"/>
                </a:moveTo>
                <a:cubicBezTo>
                  <a:pt x="40" y="4"/>
                  <a:pt x="38" y="5"/>
                  <a:pt x="35" y="5"/>
                </a:cubicBezTo>
                <a:cubicBezTo>
                  <a:pt x="5" y="5"/>
                  <a:pt x="5" y="5"/>
                  <a:pt x="5" y="5"/>
                </a:cubicBezTo>
                <a:cubicBezTo>
                  <a:pt x="2" y="5"/>
                  <a:pt x="0" y="4"/>
                  <a:pt x="0" y="2"/>
                </a:cubicBezTo>
                <a:cubicBezTo>
                  <a:pt x="0" y="1"/>
                  <a:pt x="2" y="0"/>
                  <a:pt x="5" y="0"/>
                </a:cubicBezTo>
                <a:cubicBezTo>
                  <a:pt x="35" y="0"/>
                  <a:pt x="35" y="0"/>
                  <a:pt x="35" y="0"/>
                </a:cubicBezTo>
                <a:cubicBezTo>
                  <a:pt x="38" y="0"/>
                  <a:pt x="40" y="1"/>
                  <a:pt x="40" y="2"/>
                </a:cubicBezTo>
                <a:close/>
              </a:path>
            </a:pathLst>
          </a:cu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1"/>
          <p:cNvSpPr>
            <a:spLocks/>
          </p:cNvSpPr>
          <p:nvPr/>
        </p:nvSpPr>
        <p:spPr bwMode="auto">
          <a:xfrm>
            <a:off x="2099198" y="1068607"/>
            <a:ext cx="260141" cy="138099"/>
          </a:xfrm>
          <a:custGeom>
            <a:avLst/>
            <a:gdLst>
              <a:gd name="T0" fmla="*/ 76 w 77"/>
              <a:gd name="T1" fmla="*/ 40 h 44"/>
              <a:gd name="T2" fmla="*/ 73 w 77"/>
              <a:gd name="T3" fmla="*/ 44 h 44"/>
              <a:gd name="T4" fmla="*/ 3 w 77"/>
              <a:gd name="T5" fmla="*/ 44 h 44"/>
              <a:gd name="T6" fmla="*/ 1 w 77"/>
              <a:gd name="T7" fmla="*/ 40 h 44"/>
              <a:gd name="T8" fmla="*/ 17 w 77"/>
              <a:gd name="T9" fmla="*/ 4 h 44"/>
              <a:gd name="T10" fmla="*/ 23 w 77"/>
              <a:gd name="T11" fmla="*/ 0 h 44"/>
              <a:gd name="T12" fmla="*/ 53 w 77"/>
              <a:gd name="T13" fmla="*/ 0 h 44"/>
              <a:gd name="T14" fmla="*/ 59 w 77"/>
              <a:gd name="T15" fmla="*/ 4 h 44"/>
              <a:gd name="T16" fmla="*/ 76 w 77"/>
              <a:gd name="T17"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4">
                <a:moveTo>
                  <a:pt x="76" y="40"/>
                </a:moveTo>
                <a:cubicBezTo>
                  <a:pt x="77" y="42"/>
                  <a:pt x="76" y="44"/>
                  <a:pt x="73" y="44"/>
                </a:cubicBezTo>
                <a:cubicBezTo>
                  <a:pt x="3" y="44"/>
                  <a:pt x="3" y="44"/>
                  <a:pt x="3" y="44"/>
                </a:cubicBezTo>
                <a:cubicBezTo>
                  <a:pt x="1" y="44"/>
                  <a:pt x="0" y="42"/>
                  <a:pt x="1" y="40"/>
                </a:cubicBezTo>
                <a:cubicBezTo>
                  <a:pt x="17" y="4"/>
                  <a:pt x="17" y="4"/>
                  <a:pt x="17" y="4"/>
                </a:cubicBezTo>
                <a:cubicBezTo>
                  <a:pt x="18" y="2"/>
                  <a:pt x="21" y="0"/>
                  <a:pt x="23" y="0"/>
                </a:cubicBezTo>
                <a:cubicBezTo>
                  <a:pt x="53" y="0"/>
                  <a:pt x="53" y="0"/>
                  <a:pt x="53" y="0"/>
                </a:cubicBezTo>
                <a:cubicBezTo>
                  <a:pt x="56" y="0"/>
                  <a:pt x="58" y="2"/>
                  <a:pt x="59" y="4"/>
                </a:cubicBezTo>
                <a:lnTo>
                  <a:pt x="76" y="40"/>
                </a:lnTo>
                <a:close/>
              </a:path>
            </a:pathLst>
          </a:custGeom>
          <a:solidFill>
            <a:srgbClr val="FFFFFF"/>
          </a:solidFill>
          <a:ln w="9525">
            <a:solidFill>
              <a:schemeClr val="accent4"/>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2"/>
          <p:cNvSpPr>
            <a:spLocks/>
          </p:cNvSpPr>
          <p:nvPr/>
        </p:nvSpPr>
        <p:spPr bwMode="auto">
          <a:xfrm>
            <a:off x="2099198" y="1068607"/>
            <a:ext cx="260141" cy="138099"/>
          </a:xfrm>
          <a:custGeom>
            <a:avLst/>
            <a:gdLst>
              <a:gd name="T0" fmla="*/ 76 w 77"/>
              <a:gd name="T1" fmla="*/ 40 h 44"/>
              <a:gd name="T2" fmla="*/ 73 w 77"/>
              <a:gd name="T3" fmla="*/ 44 h 44"/>
              <a:gd name="T4" fmla="*/ 3 w 77"/>
              <a:gd name="T5" fmla="*/ 44 h 44"/>
              <a:gd name="T6" fmla="*/ 1 w 77"/>
              <a:gd name="T7" fmla="*/ 40 h 44"/>
              <a:gd name="T8" fmla="*/ 17 w 77"/>
              <a:gd name="T9" fmla="*/ 4 h 44"/>
              <a:gd name="T10" fmla="*/ 23 w 77"/>
              <a:gd name="T11" fmla="*/ 0 h 44"/>
              <a:gd name="T12" fmla="*/ 53 w 77"/>
              <a:gd name="T13" fmla="*/ 0 h 44"/>
              <a:gd name="T14" fmla="*/ 59 w 77"/>
              <a:gd name="T15" fmla="*/ 4 h 44"/>
              <a:gd name="T16" fmla="*/ 76 w 77"/>
              <a:gd name="T17"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4">
                <a:moveTo>
                  <a:pt x="76" y="40"/>
                </a:moveTo>
                <a:cubicBezTo>
                  <a:pt x="77" y="42"/>
                  <a:pt x="76" y="44"/>
                  <a:pt x="73" y="44"/>
                </a:cubicBezTo>
                <a:cubicBezTo>
                  <a:pt x="3" y="44"/>
                  <a:pt x="3" y="44"/>
                  <a:pt x="3" y="44"/>
                </a:cubicBezTo>
                <a:cubicBezTo>
                  <a:pt x="1" y="44"/>
                  <a:pt x="0" y="42"/>
                  <a:pt x="1" y="40"/>
                </a:cubicBezTo>
                <a:cubicBezTo>
                  <a:pt x="17" y="4"/>
                  <a:pt x="17" y="4"/>
                  <a:pt x="17" y="4"/>
                </a:cubicBezTo>
                <a:cubicBezTo>
                  <a:pt x="18" y="2"/>
                  <a:pt x="21" y="0"/>
                  <a:pt x="23" y="0"/>
                </a:cubicBezTo>
                <a:cubicBezTo>
                  <a:pt x="53" y="0"/>
                  <a:pt x="53" y="0"/>
                  <a:pt x="53" y="0"/>
                </a:cubicBezTo>
                <a:cubicBezTo>
                  <a:pt x="56" y="0"/>
                  <a:pt x="58" y="2"/>
                  <a:pt x="59" y="4"/>
                </a:cubicBezTo>
                <a:lnTo>
                  <a:pt x="76" y="40"/>
                </a:lnTo>
                <a:close/>
              </a:path>
            </a:pathLst>
          </a:cu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Rectangle 23"/>
          <p:cNvSpPr>
            <a:spLocks noChangeArrowheads="1"/>
          </p:cNvSpPr>
          <p:nvPr/>
        </p:nvSpPr>
        <p:spPr bwMode="auto">
          <a:xfrm>
            <a:off x="2176504" y="978051"/>
            <a:ext cx="101848" cy="184508"/>
          </a:xfrm>
          <a:prstGeom prst="rect">
            <a:avLst/>
          </a:prstGeom>
          <a:solidFill>
            <a:srgbClr val="FFFFFF"/>
          </a:solidFill>
          <a:ln w="9525">
            <a:solidFill>
              <a:schemeClr val="accent4"/>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Rectangle 24"/>
          <p:cNvSpPr>
            <a:spLocks noChangeArrowheads="1"/>
          </p:cNvSpPr>
          <p:nvPr/>
        </p:nvSpPr>
        <p:spPr bwMode="auto">
          <a:xfrm>
            <a:off x="2176504" y="978051"/>
            <a:ext cx="101848" cy="184508"/>
          </a:xfrm>
          <a:prstGeom prst="rect">
            <a:avLst/>
          </a:pr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25"/>
          <p:cNvSpPr>
            <a:spLocks/>
          </p:cNvSpPr>
          <p:nvPr/>
        </p:nvSpPr>
        <p:spPr bwMode="auto">
          <a:xfrm>
            <a:off x="2031709" y="865988"/>
            <a:ext cx="395121" cy="259217"/>
          </a:xfrm>
          <a:custGeom>
            <a:avLst/>
            <a:gdLst>
              <a:gd name="T0" fmla="*/ 117 w 117"/>
              <a:gd name="T1" fmla="*/ 79 h 83"/>
              <a:gd name="T2" fmla="*/ 113 w 117"/>
              <a:gd name="T3" fmla="*/ 83 h 83"/>
              <a:gd name="T4" fmla="*/ 4 w 117"/>
              <a:gd name="T5" fmla="*/ 83 h 83"/>
              <a:gd name="T6" fmla="*/ 0 w 117"/>
              <a:gd name="T7" fmla="*/ 79 h 83"/>
              <a:gd name="T8" fmla="*/ 0 w 117"/>
              <a:gd name="T9" fmla="*/ 4 h 83"/>
              <a:gd name="T10" fmla="*/ 4 w 117"/>
              <a:gd name="T11" fmla="*/ 0 h 83"/>
              <a:gd name="T12" fmla="*/ 113 w 117"/>
              <a:gd name="T13" fmla="*/ 0 h 83"/>
              <a:gd name="T14" fmla="*/ 117 w 117"/>
              <a:gd name="T15" fmla="*/ 4 h 83"/>
              <a:gd name="T16" fmla="*/ 117 w 117"/>
              <a:gd name="T17"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83">
                <a:moveTo>
                  <a:pt x="117" y="79"/>
                </a:moveTo>
                <a:cubicBezTo>
                  <a:pt x="117" y="82"/>
                  <a:pt x="115" y="83"/>
                  <a:pt x="113" y="83"/>
                </a:cubicBezTo>
                <a:cubicBezTo>
                  <a:pt x="4" y="83"/>
                  <a:pt x="4" y="83"/>
                  <a:pt x="4" y="83"/>
                </a:cubicBezTo>
                <a:cubicBezTo>
                  <a:pt x="1" y="83"/>
                  <a:pt x="0" y="82"/>
                  <a:pt x="0" y="79"/>
                </a:cubicBezTo>
                <a:cubicBezTo>
                  <a:pt x="0" y="4"/>
                  <a:pt x="0" y="4"/>
                  <a:pt x="0" y="4"/>
                </a:cubicBezTo>
                <a:cubicBezTo>
                  <a:pt x="0" y="2"/>
                  <a:pt x="1" y="0"/>
                  <a:pt x="4" y="0"/>
                </a:cubicBezTo>
                <a:cubicBezTo>
                  <a:pt x="113" y="0"/>
                  <a:pt x="113" y="0"/>
                  <a:pt x="113" y="0"/>
                </a:cubicBezTo>
                <a:cubicBezTo>
                  <a:pt x="115" y="0"/>
                  <a:pt x="117" y="2"/>
                  <a:pt x="117" y="4"/>
                </a:cubicBezTo>
                <a:lnTo>
                  <a:pt x="117" y="79"/>
                </a:lnTo>
                <a:close/>
              </a:path>
            </a:pathLst>
          </a:custGeom>
          <a:solidFill>
            <a:schemeClr val="bg1">
              <a:lumMod val="95000"/>
            </a:schemeClr>
          </a:solidFill>
          <a:ln w="9525">
            <a:solidFill>
              <a:schemeClr val="accent4"/>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26"/>
          <p:cNvSpPr>
            <a:spLocks/>
          </p:cNvSpPr>
          <p:nvPr/>
        </p:nvSpPr>
        <p:spPr bwMode="auto">
          <a:xfrm>
            <a:off x="2031709" y="865988"/>
            <a:ext cx="395121" cy="259217"/>
          </a:xfrm>
          <a:custGeom>
            <a:avLst/>
            <a:gdLst>
              <a:gd name="T0" fmla="*/ 117 w 117"/>
              <a:gd name="T1" fmla="*/ 79 h 83"/>
              <a:gd name="T2" fmla="*/ 113 w 117"/>
              <a:gd name="T3" fmla="*/ 83 h 83"/>
              <a:gd name="T4" fmla="*/ 4 w 117"/>
              <a:gd name="T5" fmla="*/ 83 h 83"/>
              <a:gd name="T6" fmla="*/ 0 w 117"/>
              <a:gd name="T7" fmla="*/ 79 h 83"/>
              <a:gd name="T8" fmla="*/ 0 w 117"/>
              <a:gd name="T9" fmla="*/ 4 h 83"/>
              <a:gd name="T10" fmla="*/ 4 w 117"/>
              <a:gd name="T11" fmla="*/ 0 h 83"/>
              <a:gd name="T12" fmla="*/ 113 w 117"/>
              <a:gd name="T13" fmla="*/ 0 h 83"/>
              <a:gd name="T14" fmla="*/ 117 w 117"/>
              <a:gd name="T15" fmla="*/ 4 h 83"/>
              <a:gd name="T16" fmla="*/ 117 w 117"/>
              <a:gd name="T17"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83">
                <a:moveTo>
                  <a:pt x="117" y="79"/>
                </a:moveTo>
                <a:cubicBezTo>
                  <a:pt x="117" y="82"/>
                  <a:pt x="115" y="83"/>
                  <a:pt x="113" y="83"/>
                </a:cubicBezTo>
                <a:cubicBezTo>
                  <a:pt x="4" y="83"/>
                  <a:pt x="4" y="83"/>
                  <a:pt x="4" y="83"/>
                </a:cubicBezTo>
                <a:cubicBezTo>
                  <a:pt x="1" y="83"/>
                  <a:pt x="0" y="82"/>
                  <a:pt x="0" y="79"/>
                </a:cubicBezTo>
                <a:cubicBezTo>
                  <a:pt x="0" y="4"/>
                  <a:pt x="0" y="4"/>
                  <a:pt x="0" y="4"/>
                </a:cubicBezTo>
                <a:cubicBezTo>
                  <a:pt x="0" y="2"/>
                  <a:pt x="1" y="0"/>
                  <a:pt x="4" y="0"/>
                </a:cubicBezTo>
                <a:cubicBezTo>
                  <a:pt x="113" y="0"/>
                  <a:pt x="113" y="0"/>
                  <a:pt x="113" y="0"/>
                </a:cubicBezTo>
                <a:cubicBezTo>
                  <a:pt x="115" y="0"/>
                  <a:pt x="117" y="2"/>
                  <a:pt x="117" y="4"/>
                </a:cubicBezTo>
                <a:lnTo>
                  <a:pt x="117" y="79"/>
                </a:lnTo>
                <a:close/>
              </a:path>
            </a:pathLst>
          </a:cu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Rectangle 27"/>
          <p:cNvSpPr>
            <a:spLocks noChangeArrowheads="1"/>
          </p:cNvSpPr>
          <p:nvPr/>
        </p:nvSpPr>
        <p:spPr bwMode="auto">
          <a:xfrm>
            <a:off x="2072202" y="903342"/>
            <a:ext cx="310452" cy="184508"/>
          </a:xfrm>
          <a:prstGeom prst="rect">
            <a:avLst/>
          </a:prstGeom>
          <a:solidFill>
            <a:srgbClr val="FFFFFF"/>
          </a:solidFill>
          <a:ln w="9525">
            <a:solidFill>
              <a:schemeClr val="accent4"/>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 name="Rectangle 28"/>
          <p:cNvSpPr>
            <a:spLocks noChangeArrowheads="1"/>
          </p:cNvSpPr>
          <p:nvPr/>
        </p:nvSpPr>
        <p:spPr bwMode="auto">
          <a:xfrm>
            <a:off x="2072202" y="903342"/>
            <a:ext cx="310452" cy="184508"/>
          </a:xfrm>
          <a:prstGeom prst="rect">
            <a:avLst/>
          </a:pr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29"/>
          <p:cNvSpPr>
            <a:spLocks/>
          </p:cNvSpPr>
          <p:nvPr/>
        </p:nvSpPr>
        <p:spPr bwMode="auto">
          <a:xfrm>
            <a:off x="1889368" y="1434227"/>
            <a:ext cx="388985" cy="108668"/>
          </a:xfrm>
          <a:custGeom>
            <a:avLst/>
            <a:gdLst>
              <a:gd name="T0" fmla="*/ 115 w 115"/>
              <a:gd name="T1" fmla="*/ 0 h 35"/>
              <a:gd name="T2" fmla="*/ 115 w 115"/>
              <a:gd name="T3" fmla="*/ 31 h 35"/>
              <a:gd name="T4" fmla="*/ 110 w 115"/>
              <a:gd name="T5" fmla="*/ 35 h 35"/>
              <a:gd name="T6" fmla="*/ 4 w 115"/>
              <a:gd name="T7" fmla="*/ 35 h 35"/>
              <a:gd name="T8" fmla="*/ 0 w 115"/>
              <a:gd name="T9" fmla="*/ 31 h 35"/>
              <a:gd name="T10" fmla="*/ 0 w 115"/>
              <a:gd name="T11" fmla="*/ 0 h 35"/>
            </a:gdLst>
            <a:ahLst/>
            <a:cxnLst>
              <a:cxn ang="0">
                <a:pos x="T0" y="T1"/>
              </a:cxn>
              <a:cxn ang="0">
                <a:pos x="T2" y="T3"/>
              </a:cxn>
              <a:cxn ang="0">
                <a:pos x="T4" y="T5"/>
              </a:cxn>
              <a:cxn ang="0">
                <a:pos x="T6" y="T7"/>
              </a:cxn>
              <a:cxn ang="0">
                <a:pos x="T8" y="T9"/>
              </a:cxn>
              <a:cxn ang="0">
                <a:pos x="T10" y="T11"/>
              </a:cxn>
            </a:cxnLst>
            <a:rect l="0" t="0" r="r" b="b"/>
            <a:pathLst>
              <a:path w="115" h="35">
                <a:moveTo>
                  <a:pt x="115" y="0"/>
                </a:moveTo>
                <a:cubicBezTo>
                  <a:pt x="115" y="31"/>
                  <a:pt x="115" y="31"/>
                  <a:pt x="115" y="31"/>
                </a:cubicBezTo>
                <a:cubicBezTo>
                  <a:pt x="115" y="33"/>
                  <a:pt x="113" y="35"/>
                  <a:pt x="110" y="35"/>
                </a:cubicBezTo>
                <a:cubicBezTo>
                  <a:pt x="4" y="35"/>
                  <a:pt x="4" y="35"/>
                  <a:pt x="4" y="35"/>
                </a:cubicBezTo>
                <a:cubicBezTo>
                  <a:pt x="1" y="35"/>
                  <a:pt x="0" y="33"/>
                  <a:pt x="0" y="31"/>
                </a:cubicBezTo>
                <a:cubicBezTo>
                  <a:pt x="0" y="0"/>
                  <a:pt x="0" y="0"/>
                  <a:pt x="0" y="0"/>
                </a:cubicBezTo>
              </a:path>
            </a:pathLst>
          </a:cu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30"/>
          <p:cNvSpPr>
            <a:spLocks/>
          </p:cNvSpPr>
          <p:nvPr/>
        </p:nvSpPr>
        <p:spPr bwMode="auto">
          <a:xfrm>
            <a:off x="1885685" y="1287074"/>
            <a:ext cx="392667" cy="152813"/>
          </a:xfrm>
          <a:custGeom>
            <a:avLst/>
            <a:gdLst>
              <a:gd name="T0" fmla="*/ 115 w 116"/>
              <a:gd name="T1" fmla="*/ 46 h 49"/>
              <a:gd name="T2" fmla="*/ 113 w 116"/>
              <a:gd name="T3" fmla="*/ 49 h 49"/>
              <a:gd name="T4" fmla="*/ 3 w 116"/>
              <a:gd name="T5" fmla="*/ 49 h 49"/>
              <a:gd name="T6" fmla="*/ 1 w 116"/>
              <a:gd name="T7" fmla="*/ 46 h 49"/>
              <a:gd name="T8" fmla="*/ 26 w 116"/>
              <a:gd name="T9" fmla="*/ 4 h 49"/>
              <a:gd name="T10" fmla="*/ 33 w 116"/>
              <a:gd name="T11" fmla="*/ 0 h 49"/>
              <a:gd name="T12" fmla="*/ 83 w 116"/>
              <a:gd name="T13" fmla="*/ 0 h 49"/>
              <a:gd name="T14" fmla="*/ 90 w 116"/>
              <a:gd name="T15" fmla="*/ 4 h 49"/>
              <a:gd name="T16" fmla="*/ 115 w 116"/>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9">
                <a:moveTo>
                  <a:pt x="115" y="46"/>
                </a:moveTo>
                <a:cubicBezTo>
                  <a:pt x="116" y="48"/>
                  <a:pt x="115" y="49"/>
                  <a:pt x="113" y="49"/>
                </a:cubicBezTo>
                <a:cubicBezTo>
                  <a:pt x="3" y="49"/>
                  <a:pt x="3" y="49"/>
                  <a:pt x="3" y="49"/>
                </a:cubicBezTo>
                <a:cubicBezTo>
                  <a:pt x="1" y="49"/>
                  <a:pt x="0" y="48"/>
                  <a:pt x="1" y="46"/>
                </a:cubicBezTo>
                <a:cubicBezTo>
                  <a:pt x="26" y="4"/>
                  <a:pt x="26" y="4"/>
                  <a:pt x="26" y="4"/>
                </a:cubicBezTo>
                <a:cubicBezTo>
                  <a:pt x="28" y="2"/>
                  <a:pt x="31" y="0"/>
                  <a:pt x="33" y="0"/>
                </a:cubicBezTo>
                <a:cubicBezTo>
                  <a:pt x="83" y="0"/>
                  <a:pt x="83" y="0"/>
                  <a:pt x="83" y="0"/>
                </a:cubicBezTo>
                <a:cubicBezTo>
                  <a:pt x="86" y="0"/>
                  <a:pt x="88" y="2"/>
                  <a:pt x="90" y="4"/>
                </a:cubicBezTo>
                <a:lnTo>
                  <a:pt x="115" y="46"/>
                </a:lnTo>
                <a:close/>
              </a:path>
            </a:pathLst>
          </a:custGeom>
          <a:solidFill>
            <a:srgbClr val="FFFFFF"/>
          </a:solidFill>
          <a:ln w="9525">
            <a:solidFill>
              <a:schemeClr val="accent4"/>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31"/>
          <p:cNvSpPr>
            <a:spLocks/>
          </p:cNvSpPr>
          <p:nvPr/>
        </p:nvSpPr>
        <p:spPr bwMode="auto">
          <a:xfrm>
            <a:off x="1885685" y="1287074"/>
            <a:ext cx="392667" cy="152813"/>
          </a:xfrm>
          <a:custGeom>
            <a:avLst/>
            <a:gdLst>
              <a:gd name="T0" fmla="*/ 115 w 116"/>
              <a:gd name="T1" fmla="*/ 46 h 49"/>
              <a:gd name="T2" fmla="*/ 113 w 116"/>
              <a:gd name="T3" fmla="*/ 49 h 49"/>
              <a:gd name="T4" fmla="*/ 3 w 116"/>
              <a:gd name="T5" fmla="*/ 49 h 49"/>
              <a:gd name="T6" fmla="*/ 1 w 116"/>
              <a:gd name="T7" fmla="*/ 46 h 49"/>
              <a:gd name="T8" fmla="*/ 26 w 116"/>
              <a:gd name="T9" fmla="*/ 4 h 49"/>
              <a:gd name="T10" fmla="*/ 33 w 116"/>
              <a:gd name="T11" fmla="*/ 0 h 49"/>
              <a:gd name="T12" fmla="*/ 83 w 116"/>
              <a:gd name="T13" fmla="*/ 0 h 49"/>
              <a:gd name="T14" fmla="*/ 90 w 116"/>
              <a:gd name="T15" fmla="*/ 4 h 49"/>
              <a:gd name="T16" fmla="*/ 115 w 116"/>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9">
                <a:moveTo>
                  <a:pt x="115" y="46"/>
                </a:moveTo>
                <a:cubicBezTo>
                  <a:pt x="116" y="48"/>
                  <a:pt x="115" y="49"/>
                  <a:pt x="113" y="49"/>
                </a:cubicBezTo>
                <a:cubicBezTo>
                  <a:pt x="3" y="49"/>
                  <a:pt x="3" y="49"/>
                  <a:pt x="3" y="49"/>
                </a:cubicBezTo>
                <a:cubicBezTo>
                  <a:pt x="1" y="49"/>
                  <a:pt x="0" y="48"/>
                  <a:pt x="1" y="46"/>
                </a:cubicBezTo>
                <a:cubicBezTo>
                  <a:pt x="26" y="4"/>
                  <a:pt x="26" y="4"/>
                  <a:pt x="26" y="4"/>
                </a:cubicBezTo>
                <a:cubicBezTo>
                  <a:pt x="28" y="2"/>
                  <a:pt x="31" y="0"/>
                  <a:pt x="33" y="0"/>
                </a:cubicBezTo>
                <a:cubicBezTo>
                  <a:pt x="83" y="0"/>
                  <a:pt x="83" y="0"/>
                  <a:pt x="83" y="0"/>
                </a:cubicBezTo>
                <a:cubicBezTo>
                  <a:pt x="86" y="0"/>
                  <a:pt x="88" y="2"/>
                  <a:pt x="90" y="4"/>
                </a:cubicBezTo>
                <a:lnTo>
                  <a:pt x="115" y="46"/>
                </a:lnTo>
                <a:close/>
              </a:path>
            </a:pathLst>
          </a:cu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32"/>
          <p:cNvSpPr>
            <a:spLocks/>
          </p:cNvSpPr>
          <p:nvPr/>
        </p:nvSpPr>
        <p:spPr bwMode="auto">
          <a:xfrm>
            <a:off x="1926179" y="1465922"/>
            <a:ext cx="311679" cy="76973"/>
          </a:xfrm>
          <a:custGeom>
            <a:avLst/>
            <a:gdLst>
              <a:gd name="T0" fmla="*/ 0 w 92"/>
              <a:gd name="T1" fmla="*/ 25 h 25"/>
              <a:gd name="T2" fmla="*/ 0 w 92"/>
              <a:gd name="T3" fmla="*/ 4 h 25"/>
              <a:gd name="T4" fmla="*/ 4 w 92"/>
              <a:gd name="T5" fmla="*/ 0 h 25"/>
              <a:gd name="T6" fmla="*/ 88 w 92"/>
              <a:gd name="T7" fmla="*/ 0 h 25"/>
              <a:gd name="T8" fmla="*/ 92 w 92"/>
              <a:gd name="T9" fmla="*/ 4 h 25"/>
              <a:gd name="T10" fmla="*/ 92 w 92"/>
              <a:gd name="T11" fmla="*/ 25 h 25"/>
            </a:gdLst>
            <a:ahLst/>
            <a:cxnLst>
              <a:cxn ang="0">
                <a:pos x="T0" y="T1"/>
              </a:cxn>
              <a:cxn ang="0">
                <a:pos x="T2" y="T3"/>
              </a:cxn>
              <a:cxn ang="0">
                <a:pos x="T4" y="T5"/>
              </a:cxn>
              <a:cxn ang="0">
                <a:pos x="T6" y="T7"/>
              </a:cxn>
              <a:cxn ang="0">
                <a:pos x="T8" y="T9"/>
              </a:cxn>
              <a:cxn ang="0">
                <a:pos x="T10" y="T11"/>
              </a:cxn>
            </a:cxnLst>
            <a:rect l="0" t="0" r="r" b="b"/>
            <a:pathLst>
              <a:path w="92" h="25">
                <a:moveTo>
                  <a:pt x="0" y="25"/>
                </a:moveTo>
                <a:cubicBezTo>
                  <a:pt x="0" y="4"/>
                  <a:pt x="0" y="4"/>
                  <a:pt x="0" y="4"/>
                </a:cubicBezTo>
                <a:cubicBezTo>
                  <a:pt x="0" y="2"/>
                  <a:pt x="2" y="0"/>
                  <a:pt x="4" y="0"/>
                </a:cubicBezTo>
                <a:cubicBezTo>
                  <a:pt x="88" y="0"/>
                  <a:pt x="88" y="0"/>
                  <a:pt x="88" y="0"/>
                </a:cubicBezTo>
                <a:cubicBezTo>
                  <a:pt x="90" y="0"/>
                  <a:pt x="92" y="2"/>
                  <a:pt x="92" y="4"/>
                </a:cubicBezTo>
                <a:cubicBezTo>
                  <a:pt x="92" y="25"/>
                  <a:pt x="92" y="25"/>
                  <a:pt x="92" y="25"/>
                </a:cubicBezTo>
              </a:path>
            </a:pathLst>
          </a:cu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33"/>
          <p:cNvSpPr>
            <a:spLocks/>
          </p:cNvSpPr>
          <p:nvPr/>
        </p:nvSpPr>
        <p:spPr bwMode="auto">
          <a:xfrm>
            <a:off x="1953175" y="1490825"/>
            <a:ext cx="136207" cy="14716"/>
          </a:xfrm>
          <a:custGeom>
            <a:avLst/>
            <a:gdLst>
              <a:gd name="T0" fmla="*/ 40 w 40"/>
              <a:gd name="T1" fmla="*/ 3 h 5"/>
              <a:gd name="T2" fmla="*/ 37 w 40"/>
              <a:gd name="T3" fmla="*/ 5 h 5"/>
              <a:gd name="T4" fmla="*/ 2 w 40"/>
              <a:gd name="T5" fmla="*/ 5 h 5"/>
              <a:gd name="T6" fmla="*/ 0 w 40"/>
              <a:gd name="T7" fmla="*/ 3 h 5"/>
              <a:gd name="T8" fmla="*/ 0 w 40"/>
              <a:gd name="T9" fmla="*/ 2 h 5"/>
              <a:gd name="T10" fmla="*/ 2 w 40"/>
              <a:gd name="T11" fmla="*/ 0 h 5"/>
              <a:gd name="T12" fmla="*/ 37 w 40"/>
              <a:gd name="T13" fmla="*/ 0 h 5"/>
              <a:gd name="T14" fmla="*/ 40 w 40"/>
              <a:gd name="T15" fmla="*/ 2 h 5"/>
              <a:gd name="T16" fmla="*/ 40 w 40"/>
              <a:gd name="T1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
                <a:moveTo>
                  <a:pt x="40" y="3"/>
                </a:moveTo>
                <a:cubicBezTo>
                  <a:pt x="40" y="4"/>
                  <a:pt x="39" y="5"/>
                  <a:pt x="37" y="5"/>
                </a:cubicBezTo>
                <a:cubicBezTo>
                  <a:pt x="2" y="5"/>
                  <a:pt x="2" y="5"/>
                  <a:pt x="2" y="5"/>
                </a:cubicBezTo>
                <a:cubicBezTo>
                  <a:pt x="1" y="5"/>
                  <a:pt x="0" y="4"/>
                  <a:pt x="0" y="3"/>
                </a:cubicBezTo>
                <a:cubicBezTo>
                  <a:pt x="0" y="2"/>
                  <a:pt x="0" y="2"/>
                  <a:pt x="0" y="2"/>
                </a:cubicBezTo>
                <a:cubicBezTo>
                  <a:pt x="0" y="1"/>
                  <a:pt x="1" y="0"/>
                  <a:pt x="2" y="0"/>
                </a:cubicBezTo>
                <a:cubicBezTo>
                  <a:pt x="37" y="0"/>
                  <a:pt x="37" y="0"/>
                  <a:pt x="37" y="0"/>
                </a:cubicBezTo>
                <a:cubicBezTo>
                  <a:pt x="39" y="0"/>
                  <a:pt x="40" y="1"/>
                  <a:pt x="40" y="2"/>
                </a:cubicBezTo>
                <a:lnTo>
                  <a:pt x="40" y="3"/>
                </a:lnTo>
                <a:close/>
              </a:path>
            </a:pathLst>
          </a:custGeom>
          <a:solidFill>
            <a:srgbClr val="FFFFFF"/>
          </a:solidFill>
          <a:ln w="9525">
            <a:solidFill>
              <a:schemeClr val="accent4"/>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34"/>
          <p:cNvSpPr>
            <a:spLocks/>
          </p:cNvSpPr>
          <p:nvPr/>
        </p:nvSpPr>
        <p:spPr bwMode="auto">
          <a:xfrm>
            <a:off x="1953175" y="1490825"/>
            <a:ext cx="136207" cy="14716"/>
          </a:xfrm>
          <a:custGeom>
            <a:avLst/>
            <a:gdLst>
              <a:gd name="T0" fmla="*/ 40 w 40"/>
              <a:gd name="T1" fmla="*/ 3 h 5"/>
              <a:gd name="T2" fmla="*/ 37 w 40"/>
              <a:gd name="T3" fmla="*/ 5 h 5"/>
              <a:gd name="T4" fmla="*/ 2 w 40"/>
              <a:gd name="T5" fmla="*/ 5 h 5"/>
              <a:gd name="T6" fmla="*/ 0 w 40"/>
              <a:gd name="T7" fmla="*/ 3 h 5"/>
              <a:gd name="T8" fmla="*/ 0 w 40"/>
              <a:gd name="T9" fmla="*/ 2 h 5"/>
              <a:gd name="T10" fmla="*/ 2 w 40"/>
              <a:gd name="T11" fmla="*/ 0 h 5"/>
              <a:gd name="T12" fmla="*/ 37 w 40"/>
              <a:gd name="T13" fmla="*/ 0 h 5"/>
              <a:gd name="T14" fmla="*/ 40 w 40"/>
              <a:gd name="T15" fmla="*/ 2 h 5"/>
              <a:gd name="T16" fmla="*/ 40 w 40"/>
              <a:gd name="T1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
                <a:moveTo>
                  <a:pt x="40" y="3"/>
                </a:moveTo>
                <a:cubicBezTo>
                  <a:pt x="40" y="4"/>
                  <a:pt x="39" y="5"/>
                  <a:pt x="37" y="5"/>
                </a:cubicBezTo>
                <a:cubicBezTo>
                  <a:pt x="2" y="5"/>
                  <a:pt x="2" y="5"/>
                  <a:pt x="2" y="5"/>
                </a:cubicBezTo>
                <a:cubicBezTo>
                  <a:pt x="1" y="5"/>
                  <a:pt x="0" y="4"/>
                  <a:pt x="0" y="3"/>
                </a:cubicBezTo>
                <a:cubicBezTo>
                  <a:pt x="0" y="2"/>
                  <a:pt x="0" y="2"/>
                  <a:pt x="0" y="2"/>
                </a:cubicBezTo>
                <a:cubicBezTo>
                  <a:pt x="0" y="1"/>
                  <a:pt x="1" y="0"/>
                  <a:pt x="2" y="0"/>
                </a:cubicBezTo>
                <a:cubicBezTo>
                  <a:pt x="37" y="0"/>
                  <a:pt x="37" y="0"/>
                  <a:pt x="37" y="0"/>
                </a:cubicBezTo>
                <a:cubicBezTo>
                  <a:pt x="39" y="0"/>
                  <a:pt x="40" y="1"/>
                  <a:pt x="40" y="2"/>
                </a:cubicBezTo>
                <a:lnTo>
                  <a:pt x="40" y="3"/>
                </a:lnTo>
                <a:close/>
              </a:path>
            </a:pathLst>
          </a:cu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35"/>
          <p:cNvSpPr>
            <a:spLocks/>
          </p:cNvSpPr>
          <p:nvPr/>
        </p:nvSpPr>
        <p:spPr bwMode="auto">
          <a:xfrm>
            <a:off x="1953175" y="1287073"/>
            <a:ext cx="257688" cy="138099"/>
          </a:xfrm>
          <a:custGeom>
            <a:avLst/>
            <a:gdLst>
              <a:gd name="T0" fmla="*/ 76 w 76"/>
              <a:gd name="T1" fmla="*/ 40 h 44"/>
              <a:gd name="T2" fmla="*/ 73 w 76"/>
              <a:gd name="T3" fmla="*/ 44 h 44"/>
              <a:gd name="T4" fmla="*/ 3 w 76"/>
              <a:gd name="T5" fmla="*/ 44 h 44"/>
              <a:gd name="T6" fmla="*/ 1 w 76"/>
              <a:gd name="T7" fmla="*/ 40 h 44"/>
              <a:gd name="T8" fmla="*/ 17 w 76"/>
              <a:gd name="T9" fmla="*/ 4 h 44"/>
              <a:gd name="T10" fmla="*/ 23 w 76"/>
              <a:gd name="T11" fmla="*/ 0 h 44"/>
              <a:gd name="T12" fmla="*/ 53 w 76"/>
              <a:gd name="T13" fmla="*/ 0 h 44"/>
              <a:gd name="T14" fmla="*/ 59 w 76"/>
              <a:gd name="T15" fmla="*/ 4 h 44"/>
              <a:gd name="T16" fmla="*/ 76 w 76"/>
              <a:gd name="T17"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44">
                <a:moveTo>
                  <a:pt x="76" y="40"/>
                </a:moveTo>
                <a:cubicBezTo>
                  <a:pt x="76" y="42"/>
                  <a:pt x="75" y="44"/>
                  <a:pt x="73" y="44"/>
                </a:cubicBezTo>
                <a:cubicBezTo>
                  <a:pt x="3" y="44"/>
                  <a:pt x="3" y="44"/>
                  <a:pt x="3" y="44"/>
                </a:cubicBezTo>
                <a:cubicBezTo>
                  <a:pt x="1" y="44"/>
                  <a:pt x="0" y="42"/>
                  <a:pt x="1" y="40"/>
                </a:cubicBezTo>
                <a:cubicBezTo>
                  <a:pt x="17" y="4"/>
                  <a:pt x="17" y="4"/>
                  <a:pt x="17" y="4"/>
                </a:cubicBezTo>
                <a:cubicBezTo>
                  <a:pt x="18" y="2"/>
                  <a:pt x="20" y="0"/>
                  <a:pt x="23" y="0"/>
                </a:cubicBezTo>
                <a:cubicBezTo>
                  <a:pt x="53" y="0"/>
                  <a:pt x="53" y="0"/>
                  <a:pt x="53" y="0"/>
                </a:cubicBezTo>
                <a:cubicBezTo>
                  <a:pt x="56" y="0"/>
                  <a:pt x="58" y="2"/>
                  <a:pt x="59" y="4"/>
                </a:cubicBezTo>
                <a:lnTo>
                  <a:pt x="76" y="40"/>
                </a:lnTo>
                <a:close/>
              </a:path>
            </a:pathLst>
          </a:custGeom>
          <a:solidFill>
            <a:srgbClr val="FFFFFF"/>
          </a:solidFill>
          <a:ln w="9525">
            <a:solidFill>
              <a:schemeClr val="accent4"/>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36"/>
          <p:cNvSpPr>
            <a:spLocks/>
          </p:cNvSpPr>
          <p:nvPr/>
        </p:nvSpPr>
        <p:spPr bwMode="auto">
          <a:xfrm>
            <a:off x="1953175" y="1287073"/>
            <a:ext cx="257688" cy="138099"/>
          </a:xfrm>
          <a:custGeom>
            <a:avLst/>
            <a:gdLst>
              <a:gd name="T0" fmla="*/ 76 w 76"/>
              <a:gd name="T1" fmla="*/ 40 h 44"/>
              <a:gd name="T2" fmla="*/ 73 w 76"/>
              <a:gd name="T3" fmla="*/ 44 h 44"/>
              <a:gd name="T4" fmla="*/ 3 w 76"/>
              <a:gd name="T5" fmla="*/ 44 h 44"/>
              <a:gd name="T6" fmla="*/ 1 w 76"/>
              <a:gd name="T7" fmla="*/ 40 h 44"/>
              <a:gd name="T8" fmla="*/ 17 w 76"/>
              <a:gd name="T9" fmla="*/ 4 h 44"/>
              <a:gd name="T10" fmla="*/ 23 w 76"/>
              <a:gd name="T11" fmla="*/ 0 h 44"/>
              <a:gd name="T12" fmla="*/ 53 w 76"/>
              <a:gd name="T13" fmla="*/ 0 h 44"/>
              <a:gd name="T14" fmla="*/ 59 w 76"/>
              <a:gd name="T15" fmla="*/ 4 h 44"/>
              <a:gd name="T16" fmla="*/ 76 w 76"/>
              <a:gd name="T17"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44">
                <a:moveTo>
                  <a:pt x="76" y="40"/>
                </a:moveTo>
                <a:cubicBezTo>
                  <a:pt x="76" y="42"/>
                  <a:pt x="75" y="44"/>
                  <a:pt x="73" y="44"/>
                </a:cubicBezTo>
                <a:cubicBezTo>
                  <a:pt x="3" y="44"/>
                  <a:pt x="3" y="44"/>
                  <a:pt x="3" y="44"/>
                </a:cubicBezTo>
                <a:cubicBezTo>
                  <a:pt x="1" y="44"/>
                  <a:pt x="0" y="42"/>
                  <a:pt x="1" y="40"/>
                </a:cubicBezTo>
                <a:cubicBezTo>
                  <a:pt x="17" y="4"/>
                  <a:pt x="17" y="4"/>
                  <a:pt x="17" y="4"/>
                </a:cubicBezTo>
                <a:cubicBezTo>
                  <a:pt x="18" y="2"/>
                  <a:pt x="20" y="0"/>
                  <a:pt x="23" y="0"/>
                </a:cubicBezTo>
                <a:cubicBezTo>
                  <a:pt x="53" y="0"/>
                  <a:pt x="53" y="0"/>
                  <a:pt x="53" y="0"/>
                </a:cubicBezTo>
                <a:cubicBezTo>
                  <a:pt x="56" y="0"/>
                  <a:pt x="58" y="2"/>
                  <a:pt x="59" y="4"/>
                </a:cubicBezTo>
                <a:lnTo>
                  <a:pt x="76" y="40"/>
                </a:lnTo>
                <a:close/>
              </a:path>
            </a:pathLst>
          </a:cu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Rectangle 37"/>
          <p:cNvSpPr>
            <a:spLocks noChangeArrowheads="1"/>
          </p:cNvSpPr>
          <p:nvPr/>
        </p:nvSpPr>
        <p:spPr bwMode="auto">
          <a:xfrm>
            <a:off x="2031708" y="1196517"/>
            <a:ext cx="100621" cy="184508"/>
          </a:xfrm>
          <a:prstGeom prst="rect">
            <a:avLst/>
          </a:prstGeom>
          <a:solidFill>
            <a:srgbClr val="FFFFFF"/>
          </a:solidFill>
          <a:ln w="9525">
            <a:solidFill>
              <a:schemeClr val="accent4"/>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7" name="Rectangle 38"/>
          <p:cNvSpPr>
            <a:spLocks noChangeArrowheads="1"/>
          </p:cNvSpPr>
          <p:nvPr/>
        </p:nvSpPr>
        <p:spPr bwMode="auto">
          <a:xfrm>
            <a:off x="2031708" y="1196517"/>
            <a:ext cx="100621" cy="184508"/>
          </a:xfrm>
          <a:prstGeom prst="rect">
            <a:avLst/>
          </a:pr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Freeform 39"/>
          <p:cNvSpPr>
            <a:spLocks/>
          </p:cNvSpPr>
          <p:nvPr/>
        </p:nvSpPr>
        <p:spPr bwMode="auto">
          <a:xfrm>
            <a:off x="1883231" y="1084454"/>
            <a:ext cx="398803" cy="259217"/>
          </a:xfrm>
          <a:custGeom>
            <a:avLst/>
            <a:gdLst>
              <a:gd name="T0" fmla="*/ 118 w 118"/>
              <a:gd name="T1" fmla="*/ 79 h 83"/>
              <a:gd name="T2" fmla="*/ 113 w 118"/>
              <a:gd name="T3" fmla="*/ 83 h 83"/>
              <a:gd name="T4" fmla="*/ 5 w 118"/>
              <a:gd name="T5" fmla="*/ 83 h 83"/>
              <a:gd name="T6" fmla="*/ 0 w 118"/>
              <a:gd name="T7" fmla="*/ 79 h 83"/>
              <a:gd name="T8" fmla="*/ 0 w 118"/>
              <a:gd name="T9" fmla="*/ 4 h 83"/>
              <a:gd name="T10" fmla="*/ 5 w 118"/>
              <a:gd name="T11" fmla="*/ 0 h 83"/>
              <a:gd name="T12" fmla="*/ 113 w 118"/>
              <a:gd name="T13" fmla="*/ 0 h 83"/>
              <a:gd name="T14" fmla="*/ 118 w 118"/>
              <a:gd name="T15" fmla="*/ 4 h 83"/>
              <a:gd name="T16" fmla="*/ 118 w 118"/>
              <a:gd name="T17"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83">
                <a:moveTo>
                  <a:pt x="118" y="79"/>
                </a:moveTo>
                <a:cubicBezTo>
                  <a:pt x="118" y="81"/>
                  <a:pt x="116" y="83"/>
                  <a:pt x="113" y="83"/>
                </a:cubicBezTo>
                <a:cubicBezTo>
                  <a:pt x="5" y="83"/>
                  <a:pt x="5" y="83"/>
                  <a:pt x="5" y="83"/>
                </a:cubicBezTo>
                <a:cubicBezTo>
                  <a:pt x="2" y="83"/>
                  <a:pt x="0" y="81"/>
                  <a:pt x="0" y="79"/>
                </a:cubicBezTo>
                <a:cubicBezTo>
                  <a:pt x="0" y="4"/>
                  <a:pt x="0" y="4"/>
                  <a:pt x="0" y="4"/>
                </a:cubicBezTo>
                <a:cubicBezTo>
                  <a:pt x="0" y="1"/>
                  <a:pt x="2" y="0"/>
                  <a:pt x="5" y="0"/>
                </a:cubicBezTo>
                <a:cubicBezTo>
                  <a:pt x="113" y="0"/>
                  <a:pt x="113" y="0"/>
                  <a:pt x="113" y="0"/>
                </a:cubicBezTo>
                <a:cubicBezTo>
                  <a:pt x="116" y="0"/>
                  <a:pt x="118" y="1"/>
                  <a:pt x="118" y="4"/>
                </a:cubicBezTo>
                <a:lnTo>
                  <a:pt x="118" y="79"/>
                </a:lnTo>
                <a:close/>
              </a:path>
            </a:pathLst>
          </a:custGeom>
          <a:solidFill>
            <a:schemeClr val="bg1">
              <a:lumMod val="95000"/>
            </a:schemeClr>
          </a:solidFill>
          <a:ln w="9525">
            <a:solidFill>
              <a:schemeClr val="accent4"/>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40"/>
          <p:cNvSpPr>
            <a:spLocks/>
          </p:cNvSpPr>
          <p:nvPr/>
        </p:nvSpPr>
        <p:spPr bwMode="auto">
          <a:xfrm>
            <a:off x="1883231" y="1084454"/>
            <a:ext cx="398803" cy="259217"/>
          </a:xfrm>
          <a:custGeom>
            <a:avLst/>
            <a:gdLst>
              <a:gd name="T0" fmla="*/ 118 w 118"/>
              <a:gd name="T1" fmla="*/ 79 h 83"/>
              <a:gd name="T2" fmla="*/ 113 w 118"/>
              <a:gd name="T3" fmla="*/ 83 h 83"/>
              <a:gd name="T4" fmla="*/ 5 w 118"/>
              <a:gd name="T5" fmla="*/ 83 h 83"/>
              <a:gd name="T6" fmla="*/ 0 w 118"/>
              <a:gd name="T7" fmla="*/ 79 h 83"/>
              <a:gd name="T8" fmla="*/ 0 w 118"/>
              <a:gd name="T9" fmla="*/ 4 h 83"/>
              <a:gd name="T10" fmla="*/ 5 w 118"/>
              <a:gd name="T11" fmla="*/ 0 h 83"/>
              <a:gd name="T12" fmla="*/ 113 w 118"/>
              <a:gd name="T13" fmla="*/ 0 h 83"/>
              <a:gd name="T14" fmla="*/ 118 w 118"/>
              <a:gd name="T15" fmla="*/ 4 h 83"/>
              <a:gd name="T16" fmla="*/ 118 w 118"/>
              <a:gd name="T17"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83">
                <a:moveTo>
                  <a:pt x="118" y="79"/>
                </a:moveTo>
                <a:cubicBezTo>
                  <a:pt x="118" y="81"/>
                  <a:pt x="116" y="83"/>
                  <a:pt x="113" y="83"/>
                </a:cubicBezTo>
                <a:cubicBezTo>
                  <a:pt x="5" y="83"/>
                  <a:pt x="5" y="83"/>
                  <a:pt x="5" y="83"/>
                </a:cubicBezTo>
                <a:cubicBezTo>
                  <a:pt x="2" y="83"/>
                  <a:pt x="0" y="81"/>
                  <a:pt x="0" y="79"/>
                </a:cubicBezTo>
                <a:cubicBezTo>
                  <a:pt x="0" y="4"/>
                  <a:pt x="0" y="4"/>
                  <a:pt x="0" y="4"/>
                </a:cubicBezTo>
                <a:cubicBezTo>
                  <a:pt x="0" y="1"/>
                  <a:pt x="2" y="0"/>
                  <a:pt x="5" y="0"/>
                </a:cubicBezTo>
                <a:cubicBezTo>
                  <a:pt x="113" y="0"/>
                  <a:pt x="113" y="0"/>
                  <a:pt x="113" y="0"/>
                </a:cubicBezTo>
                <a:cubicBezTo>
                  <a:pt x="116" y="0"/>
                  <a:pt x="118" y="1"/>
                  <a:pt x="118" y="4"/>
                </a:cubicBezTo>
                <a:lnTo>
                  <a:pt x="118" y="79"/>
                </a:lnTo>
                <a:close/>
              </a:path>
            </a:pathLst>
          </a:cu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Rectangle 41"/>
          <p:cNvSpPr>
            <a:spLocks noChangeArrowheads="1"/>
          </p:cNvSpPr>
          <p:nvPr/>
        </p:nvSpPr>
        <p:spPr bwMode="auto">
          <a:xfrm>
            <a:off x="1926179" y="1121809"/>
            <a:ext cx="311679" cy="184508"/>
          </a:xfrm>
          <a:prstGeom prst="rect">
            <a:avLst/>
          </a:prstGeom>
          <a:solidFill>
            <a:srgbClr val="FFFFFF"/>
          </a:solidFill>
          <a:ln w="9525">
            <a:solidFill>
              <a:schemeClr val="accent4"/>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 name="Rectangle 42"/>
          <p:cNvSpPr>
            <a:spLocks noChangeArrowheads="1"/>
          </p:cNvSpPr>
          <p:nvPr/>
        </p:nvSpPr>
        <p:spPr bwMode="auto">
          <a:xfrm>
            <a:off x="1926179" y="1121809"/>
            <a:ext cx="311679" cy="184508"/>
          </a:xfrm>
          <a:prstGeom prst="rect">
            <a:avLst/>
          </a:pr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Freeform 43"/>
          <p:cNvSpPr>
            <a:spLocks/>
          </p:cNvSpPr>
          <p:nvPr/>
        </p:nvSpPr>
        <p:spPr bwMode="auto">
          <a:xfrm>
            <a:off x="2561808" y="1427435"/>
            <a:ext cx="17179" cy="115459"/>
          </a:xfrm>
          <a:custGeom>
            <a:avLst/>
            <a:gdLst>
              <a:gd name="T0" fmla="*/ 3 w 5"/>
              <a:gd name="T1" fmla="*/ 0 h 37"/>
              <a:gd name="T2" fmla="*/ 5 w 5"/>
              <a:gd name="T3" fmla="*/ 3 h 37"/>
              <a:gd name="T4" fmla="*/ 5 w 5"/>
              <a:gd name="T5" fmla="*/ 35 h 37"/>
              <a:gd name="T6" fmla="*/ 3 w 5"/>
              <a:gd name="T7" fmla="*/ 37 h 37"/>
              <a:gd name="T8" fmla="*/ 2 w 5"/>
              <a:gd name="T9" fmla="*/ 37 h 37"/>
              <a:gd name="T10" fmla="*/ 0 w 5"/>
              <a:gd name="T11" fmla="*/ 35 h 37"/>
              <a:gd name="T12" fmla="*/ 0 w 5"/>
              <a:gd name="T13" fmla="*/ 3 h 37"/>
              <a:gd name="T14" fmla="*/ 2 w 5"/>
              <a:gd name="T15" fmla="*/ 0 h 37"/>
              <a:gd name="T16" fmla="*/ 3 w 5"/>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37">
                <a:moveTo>
                  <a:pt x="3" y="0"/>
                </a:moveTo>
                <a:cubicBezTo>
                  <a:pt x="4" y="0"/>
                  <a:pt x="5" y="1"/>
                  <a:pt x="5" y="3"/>
                </a:cubicBezTo>
                <a:cubicBezTo>
                  <a:pt x="5" y="35"/>
                  <a:pt x="5" y="35"/>
                  <a:pt x="5" y="35"/>
                </a:cubicBezTo>
                <a:cubicBezTo>
                  <a:pt x="5" y="36"/>
                  <a:pt x="4" y="37"/>
                  <a:pt x="3" y="37"/>
                </a:cubicBezTo>
                <a:cubicBezTo>
                  <a:pt x="2" y="37"/>
                  <a:pt x="2" y="37"/>
                  <a:pt x="2" y="37"/>
                </a:cubicBezTo>
                <a:cubicBezTo>
                  <a:pt x="1" y="37"/>
                  <a:pt x="0" y="36"/>
                  <a:pt x="0" y="35"/>
                </a:cubicBezTo>
                <a:cubicBezTo>
                  <a:pt x="0" y="3"/>
                  <a:pt x="0" y="3"/>
                  <a:pt x="0" y="3"/>
                </a:cubicBezTo>
                <a:cubicBezTo>
                  <a:pt x="0" y="1"/>
                  <a:pt x="1" y="0"/>
                  <a:pt x="2" y="0"/>
                </a:cubicBezTo>
                <a:lnTo>
                  <a:pt x="3" y="0"/>
                </a:lnTo>
                <a:close/>
              </a:path>
            </a:pathLst>
          </a:custGeom>
          <a:solidFill>
            <a:srgbClr val="FFFFFF"/>
          </a:solidFill>
          <a:ln w="9525">
            <a:solidFill>
              <a:schemeClr val="accent4"/>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44"/>
          <p:cNvSpPr>
            <a:spLocks/>
          </p:cNvSpPr>
          <p:nvPr/>
        </p:nvSpPr>
        <p:spPr bwMode="auto">
          <a:xfrm>
            <a:off x="2561808" y="1427435"/>
            <a:ext cx="17179" cy="115459"/>
          </a:xfrm>
          <a:custGeom>
            <a:avLst/>
            <a:gdLst>
              <a:gd name="T0" fmla="*/ 3 w 5"/>
              <a:gd name="T1" fmla="*/ 0 h 37"/>
              <a:gd name="T2" fmla="*/ 5 w 5"/>
              <a:gd name="T3" fmla="*/ 3 h 37"/>
              <a:gd name="T4" fmla="*/ 5 w 5"/>
              <a:gd name="T5" fmla="*/ 35 h 37"/>
              <a:gd name="T6" fmla="*/ 3 w 5"/>
              <a:gd name="T7" fmla="*/ 37 h 37"/>
              <a:gd name="T8" fmla="*/ 2 w 5"/>
              <a:gd name="T9" fmla="*/ 37 h 37"/>
              <a:gd name="T10" fmla="*/ 0 w 5"/>
              <a:gd name="T11" fmla="*/ 35 h 37"/>
              <a:gd name="T12" fmla="*/ 0 w 5"/>
              <a:gd name="T13" fmla="*/ 3 h 37"/>
              <a:gd name="T14" fmla="*/ 2 w 5"/>
              <a:gd name="T15" fmla="*/ 0 h 37"/>
              <a:gd name="T16" fmla="*/ 3 w 5"/>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37">
                <a:moveTo>
                  <a:pt x="3" y="0"/>
                </a:moveTo>
                <a:cubicBezTo>
                  <a:pt x="4" y="0"/>
                  <a:pt x="5" y="1"/>
                  <a:pt x="5" y="3"/>
                </a:cubicBezTo>
                <a:cubicBezTo>
                  <a:pt x="5" y="35"/>
                  <a:pt x="5" y="35"/>
                  <a:pt x="5" y="35"/>
                </a:cubicBezTo>
                <a:cubicBezTo>
                  <a:pt x="5" y="36"/>
                  <a:pt x="4" y="37"/>
                  <a:pt x="3" y="37"/>
                </a:cubicBezTo>
                <a:cubicBezTo>
                  <a:pt x="2" y="37"/>
                  <a:pt x="2" y="37"/>
                  <a:pt x="2" y="37"/>
                </a:cubicBezTo>
                <a:cubicBezTo>
                  <a:pt x="1" y="37"/>
                  <a:pt x="0" y="36"/>
                  <a:pt x="0" y="35"/>
                </a:cubicBezTo>
                <a:cubicBezTo>
                  <a:pt x="0" y="3"/>
                  <a:pt x="0" y="3"/>
                  <a:pt x="0" y="3"/>
                </a:cubicBezTo>
                <a:cubicBezTo>
                  <a:pt x="0" y="1"/>
                  <a:pt x="1" y="0"/>
                  <a:pt x="2" y="0"/>
                </a:cubicBezTo>
                <a:lnTo>
                  <a:pt x="3" y="0"/>
                </a:lnTo>
                <a:close/>
              </a:path>
            </a:pathLst>
          </a:cu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45"/>
          <p:cNvSpPr>
            <a:spLocks/>
          </p:cNvSpPr>
          <p:nvPr/>
        </p:nvSpPr>
        <p:spPr bwMode="auto">
          <a:xfrm>
            <a:off x="2605984" y="1427435"/>
            <a:ext cx="17179" cy="115459"/>
          </a:xfrm>
          <a:custGeom>
            <a:avLst/>
            <a:gdLst>
              <a:gd name="T0" fmla="*/ 3 w 5"/>
              <a:gd name="T1" fmla="*/ 0 h 37"/>
              <a:gd name="T2" fmla="*/ 5 w 5"/>
              <a:gd name="T3" fmla="*/ 3 h 37"/>
              <a:gd name="T4" fmla="*/ 5 w 5"/>
              <a:gd name="T5" fmla="*/ 35 h 37"/>
              <a:gd name="T6" fmla="*/ 3 w 5"/>
              <a:gd name="T7" fmla="*/ 37 h 37"/>
              <a:gd name="T8" fmla="*/ 2 w 5"/>
              <a:gd name="T9" fmla="*/ 37 h 37"/>
              <a:gd name="T10" fmla="*/ 0 w 5"/>
              <a:gd name="T11" fmla="*/ 35 h 37"/>
              <a:gd name="T12" fmla="*/ 0 w 5"/>
              <a:gd name="T13" fmla="*/ 3 h 37"/>
              <a:gd name="T14" fmla="*/ 2 w 5"/>
              <a:gd name="T15" fmla="*/ 0 h 37"/>
              <a:gd name="T16" fmla="*/ 3 w 5"/>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37">
                <a:moveTo>
                  <a:pt x="3" y="0"/>
                </a:moveTo>
                <a:cubicBezTo>
                  <a:pt x="4" y="0"/>
                  <a:pt x="5" y="1"/>
                  <a:pt x="5" y="3"/>
                </a:cubicBezTo>
                <a:cubicBezTo>
                  <a:pt x="5" y="35"/>
                  <a:pt x="5" y="35"/>
                  <a:pt x="5" y="35"/>
                </a:cubicBezTo>
                <a:cubicBezTo>
                  <a:pt x="5" y="36"/>
                  <a:pt x="4" y="37"/>
                  <a:pt x="3" y="37"/>
                </a:cubicBezTo>
                <a:cubicBezTo>
                  <a:pt x="2" y="37"/>
                  <a:pt x="2" y="37"/>
                  <a:pt x="2" y="37"/>
                </a:cubicBezTo>
                <a:cubicBezTo>
                  <a:pt x="1" y="37"/>
                  <a:pt x="0" y="36"/>
                  <a:pt x="0" y="35"/>
                </a:cubicBezTo>
                <a:cubicBezTo>
                  <a:pt x="0" y="3"/>
                  <a:pt x="0" y="3"/>
                  <a:pt x="0" y="3"/>
                </a:cubicBezTo>
                <a:cubicBezTo>
                  <a:pt x="0" y="1"/>
                  <a:pt x="1" y="0"/>
                  <a:pt x="2" y="0"/>
                </a:cubicBezTo>
                <a:lnTo>
                  <a:pt x="3" y="0"/>
                </a:lnTo>
                <a:close/>
              </a:path>
            </a:pathLst>
          </a:custGeom>
          <a:solidFill>
            <a:srgbClr val="FFFFFF"/>
          </a:solidFill>
          <a:ln w="9525">
            <a:solidFill>
              <a:schemeClr val="accent4"/>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46"/>
          <p:cNvSpPr>
            <a:spLocks/>
          </p:cNvSpPr>
          <p:nvPr/>
        </p:nvSpPr>
        <p:spPr bwMode="auto">
          <a:xfrm>
            <a:off x="2605984" y="1427435"/>
            <a:ext cx="17179" cy="115459"/>
          </a:xfrm>
          <a:custGeom>
            <a:avLst/>
            <a:gdLst>
              <a:gd name="T0" fmla="*/ 3 w 5"/>
              <a:gd name="T1" fmla="*/ 0 h 37"/>
              <a:gd name="T2" fmla="*/ 5 w 5"/>
              <a:gd name="T3" fmla="*/ 3 h 37"/>
              <a:gd name="T4" fmla="*/ 5 w 5"/>
              <a:gd name="T5" fmla="*/ 35 h 37"/>
              <a:gd name="T6" fmla="*/ 3 w 5"/>
              <a:gd name="T7" fmla="*/ 37 h 37"/>
              <a:gd name="T8" fmla="*/ 2 w 5"/>
              <a:gd name="T9" fmla="*/ 37 h 37"/>
              <a:gd name="T10" fmla="*/ 0 w 5"/>
              <a:gd name="T11" fmla="*/ 35 h 37"/>
              <a:gd name="T12" fmla="*/ 0 w 5"/>
              <a:gd name="T13" fmla="*/ 3 h 37"/>
              <a:gd name="T14" fmla="*/ 2 w 5"/>
              <a:gd name="T15" fmla="*/ 0 h 37"/>
              <a:gd name="T16" fmla="*/ 3 w 5"/>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37">
                <a:moveTo>
                  <a:pt x="3" y="0"/>
                </a:moveTo>
                <a:cubicBezTo>
                  <a:pt x="4" y="0"/>
                  <a:pt x="5" y="1"/>
                  <a:pt x="5" y="3"/>
                </a:cubicBezTo>
                <a:cubicBezTo>
                  <a:pt x="5" y="35"/>
                  <a:pt x="5" y="35"/>
                  <a:pt x="5" y="35"/>
                </a:cubicBezTo>
                <a:cubicBezTo>
                  <a:pt x="5" y="36"/>
                  <a:pt x="4" y="37"/>
                  <a:pt x="3" y="37"/>
                </a:cubicBezTo>
                <a:cubicBezTo>
                  <a:pt x="2" y="37"/>
                  <a:pt x="2" y="37"/>
                  <a:pt x="2" y="37"/>
                </a:cubicBezTo>
                <a:cubicBezTo>
                  <a:pt x="1" y="37"/>
                  <a:pt x="0" y="36"/>
                  <a:pt x="0" y="35"/>
                </a:cubicBezTo>
                <a:cubicBezTo>
                  <a:pt x="0" y="3"/>
                  <a:pt x="0" y="3"/>
                  <a:pt x="0" y="3"/>
                </a:cubicBezTo>
                <a:cubicBezTo>
                  <a:pt x="0" y="1"/>
                  <a:pt x="1" y="0"/>
                  <a:pt x="2" y="0"/>
                </a:cubicBezTo>
                <a:lnTo>
                  <a:pt x="3" y="0"/>
                </a:lnTo>
                <a:close/>
              </a:path>
            </a:pathLst>
          </a:cu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47"/>
          <p:cNvSpPr>
            <a:spLocks/>
          </p:cNvSpPr>
          <p:nvPr/>
        </p:nvSpPr>
        <p:spPr bwMode="auto">
          <a:xfrm>
            <a:off x="2650159" y="1427435"/>
            <a:ext cx="13499" cy="115459"/>
          </a:xfrm>
          <a:custGeom>
            <a:avLst/>
            <a:gdLst>
              <a:gd name="T0" fmla="*/ 2 w 4"/>
              <a:gd name="T1" fmla="*/ 0 h 37"/>
              <a:gd name="T2" fmla="*/ 4 w 4"/>
              <a:gd name="T3" fmla="*/ 3 h 37"/>
              <a:gd name="T4" fmla="*/ 4 w 4"/>
              <a:gd name="T5" fmla="*/ 35 h 37"/>
              <a:gd name="T6" fmla="*/ 2 w 4"/>
              <a:gd name="T7" fmla="*/ 37 h 37"/>
              <a:gd name="T8" fmla="*/ 2 w 4"/>
              <a:gd name="T9" fmla="*/ 37 h 37"/>
              <a:gd name="T10" fmla="*/ 0 w 4"/>
              <a:gd name="T11" fmla="*/ 35 h 37"/>
              <a:gd name="T12" fmla="*/ 0 w 4"/>
              <a:gd name="T13" fmla="*/ 3 h 37"/>
              <a:gd name="T14" fmla="*/ 2 w 4"/>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7">
                <a:moveTo>
                  <a:pt x="2" y="0"/>
                </a:moveTo>
                <a:cubicBezTo>
                  <a:pt x="3" y="0"/>
                  <a:pt x="4" y="1"/>
                  <a:pt x="4" y="3"/>
                </a:cubicBezTo>
                <a:cubicBezTo>
                  <a:pt x="4" y="35"/>
                  <a:pt x="4" y="35"/>
                  <a:pt x="4" y="35"/>
                </a:cubicBezTo>
                <a:cubicBezTo>
                  <a:pt x="4" y="36"/>
                  <a:pt x="3" y="37"/>
                  <a:pt x="2" y="37"/>
                </a:cubicBezTo>
                <a:cubicBezTo>
                  <a:pt x="2" y="37"/>
                  <a:pt x="2" y="37"/>
                  <a:pt x="2" y="37"/>
                </a:cubicBezTo>
                <a:cubicBezTo>
                  <a:pt x="1" y="37"/>
                  <a:pt x="0" y="36"/>
                  <a:pt x="0" y="35"/>
                </a:cubicBezTo>
                <a:cubicBezTo>
                  <a:pt x="0" y="3"/>
                  <a:pt x="0" y="3"/>
                  <a:pt x="0" y="3"/>
                </a:cubicBezTo>
                <a:cubicBezTo>
                  <a:pt x="0" y="1"/>
                  <a:pt x="1" y="0"/>
                  <a:pt x="2" y="0"/>
                </a:cubicBezTo>
                <a:close/>
              </a:path>
            </a:pathLst>
          </a:custGeom>
          <a:solidFill>
            <a:srgbClr val="FFFFFF"/>
          </a:solidFill>
          <a:ln w="9525">
            <a:solidFill>
              <a:schemeClr val="accent4"/>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48"/>
          <p:cNvSpPr>
            <a:spLocks/>
          </p:cNvSpPr>
          <p:nvPr/>
        </p:nvSpPr>
        <p:spPr bwMode="auto">
          <a:xfrm>
            <a:off x="2650159" y="1427435"/>
            <a:ext cx="13499" cy="115459"/>
          </a:xfrm>
          <a:custGeom>
            <a:avLst/>
            <a:gdLst>
              <a:gd name="T0" fmla="*/ 2 w 4"/>
              <a:gd name="T1" fmla="*/ 0 h 37"/>
              <a:gd name="T2" fmla="*/ 4 w 4"/>
              <a:gd name="T3" fmla="*/ 3 h 37"/>
              <a:gd name="T4" fmla="*/ 4 w 4"/>
              <a:gd name="T5" fmla="*/ 35 h 37"/>
              <a:gd name="T6" fmla="*/ 2 w 4"/>
              <a:gd name="T7" fmla="*/ 37 h 37"/>
              <a:gd name="T8" fmla="*/ 2 w 4"/>
              <a:gd name="T9" fmla="*/ 37 h 37"/>
              <a:gd name="T10" fmla="*/ 0 w 4"/>
              <a:gd name="T11" fmla="*/ 35 h 37"/>
              <a:gd name="T12" fmla="*/ 0 w 4"/>
              <a:gd name="T13" fmla="*/ 3 h 37"/>
              <a:gd name="T14" fmla="*/ 2 w 4"/>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7">
                <a:moveTo>
                  <a:pt x="2" y="0"/>
                </a:moveTo>
                <a:cubicBezTo>
                  <a:pt x="3" y="0"/>
                  <a:pt x="4" y="1"/>
                  <a:pt x="4" y="3"/>
                </a:cubicBezTo>
                <a:cubicBezTo>
                  <a:pt x="4" y="35"/>
                  <a:pt x="4" y="35"/>
                  <a:pt x="4" y="35"/>
                </a:cubicBezTo>
                <a:cubicBezTo>
                  <a:pt x="4" y="36"/>
                  <a:pt x="3" y="37"/>
                  <a:pt x="2" y="37"/>
                </a:cubicBezTo>
                <a:cubicBezTo>
                  <a:pt x="2" y="37"/>
                  <a:pt x="2" y="37"/>
                  <a:pt x="2" y="37"/>
                </a:cubicBezTo>
                <a:cubicBezTo>
                  <a:pt x="1" y="37"/>
                  <a:pt x="0" y="36"/>
                  <a:pt x="0" y="35"/>
                </a:cubicBezTo>
                <a:cubicBezTo>
                  <a:pt x="0" y="3"/>
                  <a:pt x="0" y="3"/>
                  <a:pt x="0" y="3"/>
                </a:cubicBezTo>
                <a:cubicBezTo>
                  <a:pt x="0" y="1"/>
                  <a:pt x="1" y="0"/>
                  <a:pt x="2" y="0"/>
                </a:cubicBezTo>
                <a:close/>
              </a:path>
            </a:pathLst>
          </a:cu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49"/>
          <p:cNvSpPr>
            <a:spLocks/>
          </p:cNvSpPr>
          <p:nvPr/>
        </p:nvSpPr>
        <p:spPr bwMode="auto">
          <a:xfrm>
            <a:off x="2690652" y="1427435"/>
            <a:ext cx="17179" cy="115459"/>
          </a:xfrm>
          <a:custGeom>
            <a:avLst/>
            <a:gdLst>
              <a:gd name="T0" fmla="*/ 3 w 5"/>
              <a:gd name="T1" fmla="*/ 0 h 37"/>
              <a:gd name="T2" fmla="*/ 5 w 5"/>
              <a:gd name="T3" fmla="*/ 3 h 37"/>
              <a:gd name="T4" fmla="*/ 5 w 5"/>
              <a:gd name="T5" fmla="*/ 35 h 37"/>
              <a:gd name="T6" fmla="*/ 3 w 5"/>
              <a:gd name="T7" fmla="*/ 37 h 37"/>
              <a:gd name="T8" fmla="*/ 3 w 5"/>
              <a:gd name="T9" fmla="*/ 37 h 37"/>
              <a:gd name="T10" fmla="*/ 0 w 5"/>
              <a:gd name="T11" fmla="*/ 35 h 37"/>
              <a:gd name="T12" fmla="*/ 0 w 5"/>
              <a:gd name="T13" fmla="*/ 3 h 37"/>
              <a:gd name="T14" fmla="*/ 3 w 5"/>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7">
                <a:moveTo>
                  <a:pt x="3" y="0"/>
                </a:moveTo>
                <a:cubicBezTo>
                  <a:pt x="4" y="0"/>
                  <a:pt x="5" y="1"/>
                  <a:pt x="5" y="3"/>
                </a:cubicBezTo>
                <a:cubicBezTo>
                  <a:pt x="5" y="35"/>
                  <a:pt x="5" y="35"/>
                  <a:pt x="5" y="35"/>
                </a:cubicBezTo>
                <a:cubicBezTo>
                  <a:pt x="5" y="36"/>
                  <a:pt x="4" y="37"/>
                  <a:pt x="3" y="37"/>
                </a:cubicBezTo>
                <a:cubicBezTo>
                  <a:pt x="3" y="37"/>
                  <a:pt x="3" y="37"/>
                  <a:pt x="3" y="37"/>
                </a:cubicBezTo>
                <a:cubicBezTo>
                  <a:pt x="1" y="37"/>
                  <a:pt x="0" y="36"/>
                  <a:pt x="0" y="35"/>
                </a:cubicBezTo>
                <a:cubicBezTo>
                  <a:pt x="0" y="3"/>
                  <a:pt x="0" y="3"/>
                  <a:pt x="0" y="3"/>
                </a:cubicBezTo>
                <a:cubicBezTo>
                  <a:pt x="0" y="1"/>
                  <a:pt x="1" y="0"/>
                  <a:pt x="3" y="0"/>
                </a:cubicBezTo>
                <a:close/>
              </a:path>
            </a:pathLst>
          </a:custGeom>
          <a:solidFill>
            <a:srgbClr val="FFFFFF"/>
          </a:solidFill>
          <a:ln w="9525">
            <a:solidFill>
              <a:schemeClr val="accent4"/>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50"/>
          <p:cNvSpPr>
            <a:spLocks/>
          </p:cNvSpPr>
          <p:nvPr/>
        </p:nvSpPr>
        <p:spPr bwMode="auto">
          <a:xfrm>
            <a:off x="2690652" y="1427435"/>
            <a:ext cx="17179" cy="115459"/>
          </a:xfrm>
          <a:custGeom>
            <a:avLst/>
            <a:gdLst>
              <a:gd name="T0" fmla="*/ 3 w 5"/>
              <a:gd name="T1" fmla="*/ 0 h 37"/>
              <a:gd name="T2" fmla="*/ 5 w 5"/>
              <a:gd name="T3" fmla="*/ 3 h 37"/>
              <a:gd name="T4" fmla="*/ 5 w 5"/>
              <a:gd name="T5" fmla="*/ 35 h 37"/>
              <a:gd name="T6" fmla="*/ 3 w 5"/>
              <a:gd name="T7" fmla="*/ 37 h 37"/>
              <a:gd name="T8" fmla="*/ 3 w 5"/>
              <a:gd name="T9" fmla="*/ 37 h 37"/>
              <a:gd name="T10" fmla="*/ 0 w 5"/>
              <a:gd name="T11" fmla="*/ 35 h 37"/>
              <a:gd name="T12" fmla="*/ 0 w 5"/>
              <a:gd name="T13" fmla="*/ 3 h 37"/>
              <a:gd name="T14" fmla="*/ 3 w 5"/>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7">
                <a:moveTo>
                  <a:pt x="3" y="0"/>
                </a:moveTo>
                <a:cubicBezTo>
                  <a:pt x="4" y="0"/>
                  <a:pt x="5" y="1"/>
                  <a:pt x="5" y="3"/>
                </a:cubicBezTo>
                <a:cubicBezTo>
                  <a:pt x="5" y="35"/>
                  <a:pt x="5" y="35"/>
                  <a:pt x="5" y="35"/>
                </a:cubicBezTo>
                <a:cubicBezTo>
                  <a:pt x="5" y="36"/>
                  <a:pt x="4" y="37"/>
                  <a:pt x="3" y="37"/>
                </a:cubicBezTo>
                <a:cubicBezTo>
                  <a:pt x="3" y="37"/>
                  <a:pt x="3" y="37"/>
                  <a:pt x="3" y="37"/>
                </a:cubicBezTo>
                <a:cubicBezTo>
                  <a:pt x="1" y="37"/>
                  <a:pt x="0" y="36"/>
                  <a:pt x="0" y="35"/>
                </a:cubicBezTo>
                <a:cubicBezTo>
                  <a:pt x="0" y="3"/>
                  <a:pt x="0" y="3"/>
                  <a:pt x="0" y="3"/>
                </a:cubicBezTo>
                <a:cubicBezTo>
                  <a:pt x="0" y="1"/>
                  <a:pt x="1" y="0"/>
                  <a:pt x="3" y="0"/>
                </a:cubicBezTo>
                <a:close/>
              </a:path>
            </a:pathLst>
          </a:cu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51"/>
          <p:cNvSpPr>
            <a:spLocks/>
          </p:cNvSpPr>
          <p:nvPr/>
        </p:nvSpPr>
        <p:spPr bwMode="auto">
          <a:xfrm>
            <a:off x="2734827" y="1427435"/>
            <a:ext cx="15952" cy="115459"/>
          </a:xfrm>
          <a:custGeom>
            <a:avLst/>
            <a:gdLst>
              <a:gd name="T0" fmla="*/ 3 w 5"/>
              <a:gd name="T1" fmla="*/ 0 h 37"/>
              <a:gd name="T2" fmla="*/ 5 w 5"/>
              <a:gd name="T3" fmla="*/ 3 h 37"/>
              <a:gd name="T4" fmla="*/ 5 w 5"/>
              <a:gd name="T5" fmla="*/ 35 h 37"/>
              <a:gd name="T6" fmla="*/ 3 w 5"/>
              <a:gd name="T7" fmla="*/ 37 h 37"/>
              <a:gd name="T8" fmla="*/ 2 w 5"/>
              <a:gd name="T9" fmla="*/ 37 h 37"/>
              <a:gd name="T10" fmla="*/ 0 w 5"/>
              <a:gd name="T11" fmla="*/ 35 h 37"/>
              <a:gd name="T12" fmla="*/ 0 w 5"/>
              <a:gd name="T13" fmla="*/ 3 h 37"/>
              <a:gd name="T14" fmla="*/ 2 w 5"/>
              <a:gd name="T15" fmla="*/ 0 h 37"/>
              <a:gd name="T16" fmla="*/ 3 w 5"/>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37">
                <a:moveTo>
                  <a:pt x="3" y="0"/>
                </a:moveTo>
                <a:cubicBezTo>
                  <a:pt x="4" y="0"/>
                  <a:pt x="5" y="1"/>
                  <a:pt x="5" y="3"/>
                </a:cubicBezTo>
                <a:cubicBezTo>
                  <a:pt x="5" y="35"/>
                  <a:pt x="5" y="35"/>
                  <a:pt x="5" y="35"/>
                </a:cubicBezTo>
                <a:cubicBezTo>
                  <a:pt x="5" y="36"/>
                  <a:pt x="4" y="37"/>
                  <a:pt x="3" y="37"/>
                </a:cubicBezTo>
                <a:cubicBezTo>
                  <a:pt x="2" y="37"/>
                  <a:pt x="2" y="37"/>
                  <a:pt x="2" y="37"/>
                </a:cubicBezTo>
                <a:cubicBezTo>
                  <a:pt x="1" y="37"/>
                  <a:pt x="0" y="36"/>
                  <a:pt x="0" y="35"/>
                </a:cubicBezTo>
                <a:cubicBezTo>
                  <a:pt x="0" y="3"/>
                  <a:pt x="0" y="3"/>
                  <a:pt x="0" y="3"/>
                </a:cubicBezTo>
                <a:cubicBezTo>
                  <a:pt x="0" y="1"/>
                  <a:pt x="1" y="0"/>
                  <a:pt x="2" y="0"/>
                </a:cubicBezTo>
                <a:lnTo>
                  <a:pt x="3" y="0"/>
                </a:lnTo>
                <a:close/>
              </a:path>
            </a:pathLst>
          </a:custGeom>
          <a:solidFill>
            <a:srgbClr val="FFFFFF"/>
          </a:solidFill>
          <a:ln w="9525">
            <a:solidFill>
              <a:schemeClr val="accent4"/>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52"/>
          <p:cNvSpPr>
            <a:spLocks/>
          </p:cNvSpPr>
          <p:nvPr/>
        </p:nvSpPr>
        <p:spPr bwMode="auto">
          <a:xfrm>
            <a:off x="2734827" y="1427435"/>
            <a:ext cx="15952" cy="115459"/>
          </a:xfrm>
          <a:custGeom>
            <a:avLst/>
            <a:gdLst>
              <a:gd name="T0" fmla="*/ 3 w 5"/>
              <a:gd name="T1" fmla="*/ 0 h 37"/>
              <a:gd name="T2" fmla="*/ 5 w 5"/>
              <a:gd name="T3" fmla="*/ 3 h 37"/>
              <a:gd name="T4" fmla="*/ 5 w 5"/>
              <a:gd name="T5" fmla="*/ 35 h 37"/>
              <a:gd name="T6" fmla="*/ 3 w 5"/>
              <a:gd name="T7" fmla="*/ 37 h 37"/>
              <a:gd name="T8" fmla="*/ 2 w 5"/>
              <a:gd name="T9" fmla="*/ 37 h 37"/>
              <a:gd name="T10" fmla="*/ 0 w 5"/>
              <a:gd name="T11" fmla="*/ 35 h 37"/>
              <a:gd name="T12" fmla="*/ 0 w 5"/>
              <a:gd name="T13" fmla="*/ 3 h 37"/>
              <a:gd name="T14" fmla="*/ 2 w 5"/>
              <a:gd name="T15" fmla="*/ 0 h 37"/>
              <a:gd name="T16" fmla="*/ 3 w 5"/>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37">
                <a:moveTo>
                  <a:pt x="3" y="0"/>
                </a:moveTo>
                <a:cubicBezTo>
                  <a:pt x="4" y="0"/>
                  <a:pt x="5" y="1"/>
                  <a:pt x="5" y="3"/>
                </a:cubicBezTo>
                <a:cubicBezTo>
                  <a:pt x="5" y="35"/>
                  <a:pt x="5" y="35"/>
                  <a:pt x="5" y="35"/>
                </a:cubicBezTo>
                <a:cubicBezTo>
                  <a:pt x="5" y="36"/>
                  <a:pt x="4" y="37"/>
                  <a:pt x="3" y="37"/>
                </a:cubicBezTo>
                <a:cubicBezTo>
                  <a:pt x="2" y="37"/>
                  <a:pt x="2" y="37"/>
                  <a:pt x="2" y="37"/>
                </a:cubicBezTo>
                <a:cubicBezTo>
                  <a:pt x="1" y="37"/>
                  <a:pt x="0" y="36"/>
                  <a:pt x="0" y="35"/>
                </a:cubicBezTo>
                <a:cubicBezTo>
                  <a:pt x="0" y="3"/>
                  <a:pt x="0" y="3"/>
                  <a:pt x="0" y="3"/>
                </a:cubicBezTo>
                <a:cubicBezTo>
                  <a:pt x="0" y="1"/>
                  <a:pt x="1" y="0"/>
                  <a:pt x="2" y="0"/>
                </a:cubicBezTo>
                <a:lnTo>
                  <a:pt x="3" y="0"/>
                </a:lnTo>
                <a:close/>
              </a:path>
            </a:pathLst>
          </a:cu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Oval 53"/>
          <p:cNvSpPr>
            <a:spLocks noChangeArrowheads="1"/>
          </p:cNvSpPr>
          <p:nvPr/>
        </p:nvSpPr>
        <p:spPr bwMode="auto">
          <a:xfrm>
            <a:off x="2322527" y="1462526"/>
            <a:ext cx="80988" cy="74709"/>
          </a:xfrm>
          <a:prstGeom prst="ellipse">
            <a:avLst/>
          </a:prstGeom>
          <a:solidFill>
            <a:srgbClr val="FFFFFF"/>
          </a:solidFill>
          <a:ln w="9525">
            <a:solidFill>
              <a:schemeClr val="accent4"/>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Oval 54"/>
          <p:cNvSpPr>
            <a:spLocks noChangeArrowheads="1"/>
          </p:cNvSpPr>
          <p:nvPr/>
        </p:nvSpPr>
        <p:spPr bwMode="auto">
          <a:xfrm>
            <a:off x="2322527" y="1462526"/>
            <a:ext cx="80988" cy="74709"/>
          </a:xfrm>
          <a:prstGeom prst="ellipse">
            <a:avLst/>
          </a:pr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56"/>
          <p:cNvSpPr>
            <a:spLocks/>
          </p:cNvSpPr>
          <p:nvPr/>
        </p:nvSpPr>
        <p:spPr bwMode="auto">
          <a:xfrm>
            <a:off x="2528677" y="1087849"/>
            <a:ext cx="252779" cy="302232"/>
          </a:xfrm>
          <a:custGeom>
            <a:avLst/>
            <a:gdLst>
              <a:gd name="T0" fmla="*/ 75 w 75"/>
              <a:gd name="T1" fmla="*/ 95 h 97"/>
              <a:gd name="T2" fmla="*/ 73 w 75"/>
              <a:gd name="T3" fmla="*/ 97 h 97"/>
              <a:gd name="T4" fmla="*/ 3 w 75"/>
              <a:gd name="T5" fmla="*/ 97 h 97"/>
              <a:gd name="T6" fmla="*/ 0 w 75"/>
              <a:gd name="T7" fmla="*/ 95 h 97"/>
              <a:gd name="T8" fmla="*/ 0 w 75"/>
              <a:gd name="T9" fmla="*/ 2 h 97"/>
              <a:gd name="T10" fmla="*/ 3 w 75"/>
              <a:gd name="T11" fmla="*/ 0 h 97"/>
              <a:gd name="T12" fmla="*/ 73 w 75"/>
              <a:gd name="T13" fmla="*/ 0 h 97"/>
              <a:gd name="T14" fmla="*/ 75 w 75"/>
              <a:gd name="T15" fmla="*/ 2 h 97"/>
              <a:gd name="T16" fmla="*/ 75 w 75"/>
              <a:gd name="T17" fmla="*/ 9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97">
                <a:moveTo>
                  <a:pt x="75" y="95"/>
                </a:moveTo>
                <a:cubicBezTo>
                  <a:pt x="75" y="96"/>
                  <a:pt x="74" y="97"/>
                  <a:pt x="73" y="97"/>
                </a:cubicBezTo>
                <a:cubicBezTo>
                  <a:pt x="3" y="97"/>
                  <a:pt x="3" y="97"/>
                  <a:pt x="3" y="97"/>
                </a:cubicBezTo>
                <a:cubicBezTo>
                  <a:pt x="1" y="97"/>
                  <a:pt x="0" y="96"/>
                  <a:pt x="0" y="95"/>
                </a:cubicBezTo>
                <a:cubicBezTo>
                  <a:pt x="0" y="2"/>
                  <a:pt x="0" y="2"/>
                  <a:pt x="0" y="2"/>
                </a:cubicBezTo>
                <a:cubicBezTo>
                  <a:pt x="0" y="1"/>
                  <a:pt x="1" y="0"/>
                  <a:pt x="3" y="0"/>
                </a:cubicBezTo>
                <a:cubicBezTo>
                  <a:pt x="73" y="0"/>
                  <a:pt x="73" y="0"/>
                  <a:pt x="73" y="0"/>
                </a:cubicBezTo>
                <a:cubicBezTo>
                  <a:pt x="74" y="0"/>
                  <a:pt x="75" y="1"/>
                  <a:pt x="75" y="2"/>
                </a:cubicBezTo>
                <a:lnTo>
                  <a:pt x="75" y="95"/>
                </a:lnTo>
                <a:close/>
              </a:path>
            </a:pathLst>
          </a:cu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1" name="Freeform 159"/>
          <p:cNvSpPr>
            <a:spLocks noEditPoints="1"/>
          </p:cNvSpPr>
          <p:nvPr/>
        </p:nvSpPr>
        <p:spPr bwMode="auto">
          <a:xfrm>
            <a:off x="9889718" y="1720806"/>
            <a:ext cx="301625" cy="303213"/>
          </a:xfrm>
          <a:custGeom>
            <a:avLst/>
            <a:gdLst>
              <a:gd name="T0" fmla="*/ 78 w 79"/>
              <a:gd name="T1" fmla="*/ 29 h 79"/>
              <a:gd name="T2" fmla="*/ 74 w 79"/>
              <a:gd name="T3" fmla="*/ 26 h 79"/>
              <a:gd name="T4" fmla="*/ 70 w 79"/>
              <a:gd name="T5" fmla="*/ 26 h 79"/>
              <a:gd name="T6" fmla="*/ 67 w 79"/>
              <a:gd name="T7" fmla="*/ 25 h 79"/>
              <a:gd name="T8" fmla="*/ 65 w 79"/>
              <a:gd name="T9" fmla="*/ 18 h 79"/>
              <a:gd name="T10" fmla="*/ 68 w 79"/>
              <a:gd name="T11" fmla="*/ 13 h 79"/>
              <a:gd name="T12" fmla="*/ 62 w 79"/>
              <a:gd name="T13" fmla="*/ 7 h 79"/>
              <a:gd name="T14" fmla="*/ 60 w 79"/>
              <a:gd name="T15" fmla="*/ 6 h 79"/>
              <a:gd name="T16" fmla="*/ 54 w 79"/>
              <a:gd name="T17" fmla="*/ 10 h 79"/>
              <a:gd name="T18" fmla="*/ 51 w 79"/>
              <a:gd name="T19" fmla="*/ 11 h 79"/>
              <a:gd name="T20" fmla="*/ 45 w 79"/>
              <a:gd name="T21" fmla="*/ 7 h 79"/>
              <a:gd name="T22" fmla="*/ 44 w 79"/>
              <a:gd name="T23" fmla="*/ 1 h 79"/>
              <a:gd name="T24" fmla="*/ 36 w 79"/>
              <a:gd name="T25" fmla="*/ 0 h 79"/>
              <a:gd name="T26" fmla="*/ 32 w 79"/>
              <a:gd name="T27" fmla="*/ 4 h 79"/>
              <a:gd name="T28" fmla="*/ 30 w 79"/>
              <a:gd name="T29" fmla="*/ 10 h 79"/>
              <a:gd name="T30" fmla="*/ 25 w 79"/>
              <a:gd name="T31" fmla="*/ 12 h 79"/>
              <a:gd name="T32" fmla="*/ 20 w 79"/>
              <a:gd name="T33" fmla="*/ 9 h 79"/>
              <a:gd name="T34" fmla="*/ 18 w 79"/>
              <a:gd name="T35" fmla="*/ 7 h 79"/>
              <a:gd name="T36" fmla="*/ 11 w 79"/>
              <a:gd name="T37" fmla="*/ 12 h 79"/>
              <a:gd name="T38" fmla="*/ 11 w 79"/>
              <a:gd name="T39" fmla="*/ 17 h 79"/>
              <a:gd name="T40" fmla="*/ 13 w 79"/>
              <a:gd name="T41" fmla="*/ 23 h 79"/>
              <a:gd name="T42" fmla="*/ 8 w 79"/>
              <a:gd name="T43" fmla="*/ 29 h 79"/>
              <a:gd name="T44" fmla="*/ 5 w 79"/>
              <a:gd name="T45" fmla="*/ 29 h 79"/>
              <a:gd name="T46" fmla="*/ 2 w 79"/>
              <a:gd name="T47" fmla="*/ 29 h 79"/>
              <a:gd name="T48" fmla="*/ 0 w 79"/>
              <a:gd name="T49" fmla="*/ 37 h 79"/>
              <a:gd name="T50" fmla="*/ 3 w 79"/>
              <a:gd name="T51" fmla="*/ 41 h 79"/>
              <a:gd name="T52" fmla="*/ 8 w 79"/>
              <a:gd name="T53" fmla="*/ 44 h 79"/>
              <a:gd name="T54" fmla="*/ 9 w 79"/>
              <a:gd name="T55" fmla="*/ 52 h 79"/>
              <a:gd name="T56" fmla="*/ 4 w 79"/>
              <a:gd name="T57" fmla="*/ 55 h 79"/>
              <a:gd name="T58" fmla="*/ 8 w 79"/>
              <a:gd name="T59" fmla="*/ 63 h 79"/>
              <a:gd name="T60" fmla="*/ 10 w 79"/>
              <a:gd name="T61" fmla="*/ 65 h 79"/>
              <a:gd name="T62" fmla="*/ 16 w 79"/>
              <a:gd name="T63" fmla="*/ 63 h 79"/>
              <a:gd name="T64" fmla="*/ 19 w 79"/>
              <a:gd name="T65" fmla="*/ 63 h 79"/>
              <a:gd name="T66" fmla="*/ 23 w 79"/>
              <a:gd name="T67" fmla="*/ 69 h 79"/>
              <a:gd name="T68" fmla="*/ 22 w 79"/>
              <a:gd name="T69" fmla="*/ 75 h 79"/>
              <a:gd name="T70" fmla="*/ 30 w 79"/>
              <a:gd name="T71" fmla="*/ 78 h 79"/>
              <a:gd name="T72" fmla="*/ 33 w 79"/>
              <a:gd name="T73" fmla="*/ 79 h 79"/>
              <a:gd name="T74" fmla="*/ 36 w 79"/>
              <a:gd name="T75" fmla="*/ 73 h 79"/>
              <a:gd name="T76" fmla="*/ 39 w 79"/>
              <a:gd name="T77" fmla="*/ 71 h 79"/>
              <a:gd name="T78" fmla="*/ 43 w 79"/>
              <a:gd name="T79" fmla="*/ 71 h 79"/>
              <a:gd name="T80" fmla="*/ 46 w 79"/>
              <a:gd name="T81" fmla="*/ 72 h 79"/>
              <a:gd name="T82" fmla="*/ 49 w 79"/>
              <a:gd name="T83" fmla="*/ 78 h 79"/>
              <a:gd name="T84" fmla="*/ 52 w 79"/>
              <a:gd name="T85" fmla="*/ 77 h 79"/>
              <a:gd name="T86" fmla="*/ 59 w 79"/>
              <a:gd name="T87" fmla="*/ 74 h 79"/>
              <a:gd name="T88" fmla="*/ 58 w 79"/>
              <a:gd name="T89" fmla="*/ 67 h 79"/>
              <a:gd name="T90" fmla="*/ 62 w 79"/>
              <a:gd name="T91" fmla="*/ 62 h 79"/>
              <a:gd name="T92" fmla="*/ 65 w 79"/>
              <a:gd name="T93" fmla="*/ 61 h 79"/>
              <a:gd name="T94" fmla="*/ 71 w 79"/>
              <a:gd name="T95" fmla="*/ 63 h 79"/>
              <a:gd name="T96" fmla="*/ 76 w 79"/>
              <a:gd name="T97" fmla="*/ 56 h 79"/>
              <a:gd name="T98" fmla="*/ 75 w 79"/>
              <a:gd name="T99" fmla="*/ 51 h 79"/>
              <a:gd name="T100" fmla="*/ 70 w 79"/>
              <a:gd name="T101" fmla="*/ 46 h 79"/>
              <a:gd name="T102" fmla="*/ 73 w 79"/>
              <a:gd name="T103" fmla="*/ 40 h 79"/>
              <a:gd name="T104" fmla="*/ 79 w 79"/>
              <a:gd name="T105" fmla="*/ 37 h 79"/>
              <a:gd name="T106" fmla="*/ 59 w 79"/>
              <a:gd name="T107" fmla="*/ 40 h 79"/>
              <a:gd name="T108" fmla="*/ 21 w 79"/>
              <a:gd name="T109" fmla="*/ 40 h 79"/>
              <a:gd name="T110" fmla="*/ 59 w 79"/>
              <a:gd name="T111" fmla="*/ 4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9" h="79">
                <a:moveTo>
                  <a:pt x="79" y="34"/>
                </a:moveTo>
                <a:cubicBezTo>
                  <a:pt x="78" y="29"/>
                  <a:pt x="78" y="29"/>
                  <a:pt x="78" y="29"/>
                </a:cubicBezTo>
                <a:cubicBezTo>
                  <a:pt x="78" y="28"/>
                  <a:pt x="77" y="27"/>
                  <a:pt x="77" y="27"/>
                </a:cubicBezTo>
                <a:cubicBezTo>
                  <a:pt x="77" y="26"/>
                  <a:pt x="75" y="26"/>
                  <a:pt x="74" y="26"/>
                </a:cubicBezTo>
                <a:cubicBezTo>
                  <a:pt x="74" y="26"/>
                  <a:pt x="74" y="26"/>
                  <a:pt x="74" y="26"/>
                </a:cubicBezTo>
                <a:cubicBezTo>
                  <a:pt x="70" y="26"/>
                  <a:pt x="70" y="26"/>
                  <a:pt x="70" y="26"/>
                </a:cubicBezTo>
                <a:cubicBezTo>
                  <a:pt x="70" y="26"/>
                  <a:pt x="70" y="26"/>
                  <a:pt x="70" y="26"/>
                </a:cubicBezTo>
                <a:cubicBezTo>
                  <a:pt x="69" y="26"/>
                  <a:pt x="68" y="26"/>
                  <a:pt x="67" y="25"/>
                </a:cubicBezTo>
                <a:cubicBezTo>
                  <a:pt x="65" y="21"/>
                  <a:pt x="65" y="21"/>
                  <a:pt x="65" y="21"/>
                </a:cubicBezTo>
                <a:cubicBezTo>
                  <a:pt x="65" y="21"/>
                  <a:pt x="65" y="19"/>
                  <a:pt x="65" y="18"/>
                </a:cubicBezTo>
                <a:cubicBezTo>
                  <a:pt x="67" y="15"/>
                  <a:pt x="67" y="15"/>
                  <a:pt x="67" y="15"/>
                </a:cubicBezTo>
                <a:cubicBezTo>
                  <a:pt x="68" y="14"/>
                  <a:pt x="68" y="13"/>
                  <a:pt x="68" y="13"/>
                </a:cubicBezTo>
                <a:cubicBezTo>
                  <a:pt x="68" y="12"/>
                  <a:pt x="67" y="11"/>
                  <a:pt x="66" y="11"/>
                </a:cubicBezTo>
                <a:cubicBezTo>
                  <a:pt x="62" y="7"/>
                  <a:pt x="62" y="7"/>
                  <a:pt x="62" y="7"/>
                </a:cubicBezTo>
                <a:cubicBezTo>
                  <a:pt x="61" y="6"/>
                  <a:pt x="60" y="6"/>
                  <a:pt x="60" y="6"/>
                </a:cubicBezTo>
                <a:cubicBezTo>
                  <a:pt x="60" y="6"/>
                  <a:pt x="60" y="6"/>
                  <a:pt x="60" y="6"/>
                </a:cubicBezTo>
                <a:cubicBezTo>
                  <a:pt x="59" y="6"/>
                  <a:pt x="58" y="7"/>
                  <a:pt x="57" y="7"/>
                </a:cubicBezTo>
                <a:cubicBezTo>
                  <a:pt x="54" y="10"/>
                  <a:pt x="54" y="10"/>
                  <a:pt x="54" y="10"/>
                </a:cubicBezTo>
                <a:cubicBezTo>
                  <a:pt x="54" y="10"/>
                  <a:pt x="53" y="11"/>
                  <a:pt x="52" y="11"/>
                </a:cubicBezTo>
                <a:cubicBezTo>
                  <a:pt x="52" y="11"/>
                  <a:pt x="52" y="11"/>
                  <a:pt x="51" y="11"/>
                </a:cubicBezTo>
                <a:cubicBezTo>
                  <a:pt x="47" y="9"/>
                  <a:pt x="47" y="9"/>
                  <a:pt x="47" y="9"/>
                </a:cubicBezTo>
                <a:cubicBezTo>
                  <a:pt x="46" y="9"/>
                  <a:pt x="45" y="8"/>
                  <a:pt x="45" y="7"/>
                </a:cubicBezTo>
                <a:cubicBezTo>
                  <a:pt x="45" y="3"/>
                  <a:pt x="45" y="3"/>
                  <a:pt x="45" y="3"/>
                </a:cubicBezTo>
                <a:cubicBezTo>
                  <a:pt x="45" y="2"/>
                  <a:pt x="44" y="1"/>
                  <a:pt x="44" y="1"/>
                </a:cubicBezTo>
                <a:cubicBezTo>
                  <a:pt x="44" y="1"/>
                  <a:pt x="42" y="0"/>
                  <a:pt x="41" y="0"/>
                </a:cubicBezTo>
                <a:cubicBezTo>
                  <a:pt x="36" y="0"/>
                  <a:pt x="36" y="0"/>
                  <a:pt x="36" y="0"/>
                </a:cubicBezTo>
                <a:cubicBezTo>
                  <a:pt x="35" y="0"/>
                  <a:pt x="34" y="1"/>
                  <a:pt x="33" y="1"/>
                </a:cubicBezTo>
                <a:cubicBezTo>
                  <a:pt x="33" y="1"/>
                  <a:pt x="32" y="3"/>
                  <a:pt x="32" y="4"/>
                </a:cubicBezTo>
                <a:cubicBezTo>
                  <a:pt x="32" y="8"/>
                  <a:pt x="32" y="8"/>
                  <a:pt x="32" y="8"/>
                </a:cubicBezTo>
                <a:cubicBezTo>
                  <a:pt x="32" y="9"/>
                  <a:pt x="31" y="10"/>
                  <a:pt x="30" y="10"/>
                </a:cubicBezTo>
                <a:cubicBezTo>
                  <a:pt x="26" y="12"/>
                  <a:pt x="26" y="12"/>
                  <a:pt x="26" y="12"/>
                </a:cubicBezTo>
                <a:cubicBezTo>
                  <a:pt x="25" y="12"/>
                  <a:pt x="25" y="12"/>
                  <a:pt x="25" y="12"/>
                </a:cubicBezTo>
                <a:cubicBezTo>
                  <a:pt x="24" y="12"/>
                  <a:pt x="23" y="12"/>
                  <a:pt x="23" y="11"/>
                </a:cubicBezTo>
                <a:cubicBezTo>
                  <a:pt x="20" y="9"/>
                  <a:pt x="20" y="9"/>
                  <a:pt x="20" y="9"/>
                </a:cubicBezTo>
                <a:cubicBezTo>
                  <a:pt x="19" y="8"/>
                  <a:pt x="19" y="7"/>
                  <a:pt x="18" y="7"/>
                </a:cubicBezTo>
                <a:cubicBezTo>
                  <a:pt x="18" y="7"/>
                  <a:pt x="18" y="7"/>
                  <a:pt x="18" y="7"/>
                </a:cubicBezTo>
                <a:cubicBezTo>
                  <a:pt x="18" y="7"/>
                  <a:pt x="16" y="8"/>
                  <a:pt x="15" y="9"/>
                </a:cubicBezTo>
                <a:cubicBezTo>
                  <a:pt x="11" y="12"/>
                  <a:pt x="11" y="12"/>
                  <a:pt x="11" y="12"/>
                </a:cubicBezTo>
                <a:cubicBezTo>
                  <a:pt x="11" y="13"/>
                  <a:pt x="10" y="14"/>
                  <a:pt x="10" y="14"/>
                </a:cubicBezTo>
                <a:cubicBezTo>
                  <a:pt x="9" y="15"/>
                  <a:pt x="10" y="16"/>
                  <a:pt x="11" y="17"/>
                </a:cubicBezTo>
                <a:cubicBezTo>
                  <a:pt x="13" y="20"/>
                  <a:pt x="13" y="20"/>
                  <a:pt x="13" y="20"/>
                </a:cubicBezTo>
                <a:cubicBezTo>
                  <a:pt x="13" y="21"/>
                  <a:pt x="13" y="22"/>
                  <a:pt x="13" y="23"/>
                </a:cubicBezTo>
                <a:cubicBezTo>
                  <a:pt x="11" y="27"/>
                  <a:pt x="11" y="27"/>
                  <a:pt x="11" y="27"/>
                </a:cubicBezTo>
                <a:cubicBezTo>
                  <a:pt x="10" y="28"/>
                  <a:pt x="9" y="29"/>
                  <a:pt x="8" y="29"/>
                </a:cubicBezTo>
                <a:cubicBezTo>
                  <a:pt x="8" y="29"/>
                  <a:pt x="8" y="29"/>
                  <a:pt x="8" y="29"/>
                </a:cubicBezTo>
                <a:cubicBezTo>
                  <a:pt x="5" y="29"/>
                  <a:pt x="5" y="29"/>
                  <a:pt x="5" y="29"/>
                </a:cubicBezTo>
                <a:cubicBezTo>
                  <a:pt x="5" y="29"/>
                  <a:pt x="4" y="29"/>
                  <a:pt x="4" y="29"/>
                </a:cubicBezTo>
                <a:cubicBezTo>
                  <a:pt x="3" y="29"/>
                  <a:pt x="3" y="29"/>
                  <a:pt x="2" y="29"/>
                </a:cubicBezTo>
                <a:cubicBezTo>
                  <a:pt x="2" y="29"/>
                  <a:pt x="1" y="31"/>
                  <a:pt x="1" y="32"/>
                </a:cubicBezTo>
                <a:cubicBezTo>
                  <a:pt x="0" y="37"/>
                  <a:pt x="0" y="37"/>
                  <a:pt x="0" y="37"/>
                </a:cubicBezTo>
                <a:cubicBezTo>
                  <a:pt x="0" y="38"/>
                  <a:pt x="0" y="39"/>
                  <a:pt x="0" y="40"/>
                </a:cubicBezTo>
                <a:cubicBezTo>
                  <a:pt x="0" y="40"/>
                  <a:pt x="2" y="41"/>
                  <a:pt x="3" y="41"/>
                </a:cubicBezTo>
                <a:cubicBezTo>
                  <a:pt x="7" y="42"/>
                  <a:pt x="7" y="42"/>
                  <a:pt x="7" y="42"/>
                </a:cubicBezTo>
                <a:cubicBezTo>
                  <a:pt x="7" y="42"/>
                  <a:pt x="8" y="44"/>
                  <a:pt x="8" y="44"/>
                </a:cubicBezTo>
                <a:cubicBezTo>
                  <a:pt x="9" y="49"/>
                  <a:pt x="9" y="49"/>
                  <a:pt x="9" y="49"/>
                </a:cubicBezTo>
                <a:cubicBezTo>
                  <a:pt x="10" y="50"/>
                  <a:pt x="9" y="51"/>
                  <a:pt x="9" y="52"/>
                </a:cubicBezTo>
                <a:cubicBezTo>
                  <a:pt x="6" y="54"/>
                  <a:pt x="6" y="54"/>
                  <a:pt x="6" y="54"/>
                </a:cubicBezTo>
                <a:cubicBezTo>
                  <a:pt x="5" y="54"/>
                  <a:pt x="4" y="55"/>
                  <a:pt x="4" y="55"/>
                </a:cubicBezTo>
                <a:cubicBezTo>
                  <a:pt x="4" y="56"/>
                  <a:pt x="4" y="57"/>
                  <a:pt x="5" y="58"/>
                </a:cubicBezTo>
                <a:cubicBezTo>
                  <a:pt x="8" y="63"/>
                  <a:pt x="8" y="63"/>
                  <a:pt x="8" y="63"/>
                </a:cubicBezTo>
                <a:cubicBezTo>
                  <a:pt x="8" y="64"/>
                  <a:pt x="9" y="65"/>
                  <a:pt x="9" y="65"/>
                </a:cubicBezTo>
                <a:cubicBezTo>
                  <a:pt x="9" y="65"/>
                  <a:pt x="9" y="65"/>
                  <a:pt x="10" y="65"/>
                </a:cubicBezTo>
                <a:cubicBezTo>
                  <a:pt x="10" y="65"/>
                  <a:pt x="11" y="65"/>
                  <a:pt x="12" y="65"/>
                </a:cubicBezTo>
                <a:cubicBezTo>
                  <a:pt x="16" y="63"/>
                  <a:pt x="16" y="63"/>
                  <a:pt x="16" y="63"/>
                </a:cubicBezTo>
                <a:cubicBezTo>
                  <a:pt x="16" y="63"/>
                  <a:pt x="16" y="63"/>
                  <a:pt x="17" y="63"/>
                </a:cubicBezTo>
                <a:cubicBezTo>
                  <a:pt x="18" y="63"/>
                  <a:pt x="18" y="63"/>
                  <a:pt x="19" y="63"/>
                </a:cubicBezTo>
                <a:cubicBezTo>
                  <a:pt x="22" y="66"/>
                  <a:pt x="22" y="66"/>
                  <a:pt x="22" y="66"/>
                </a:cubicBezTo>
                <a:cubicBezTo>
                  <a:pt x="23" y="67"/>
                  <a:pt x="24" y="68"/>
                  <a:pt x="23" y="69"/>
                </a:cubicBezTo>
                <a:cubicBezTo>
                  <a:pt x="23" y="72"/>
                  <a:pt x="23" y="72"/>
                  <a:pt x="23" y="72"/>
                </a:cubicBezTo>
                <a:cubicBezTo>
                  <a:pt x="22" y="73"/>
                  <a:pt x="22" y="74"/>
                  <a:pt x="22" y="75"/>
                </a:cubicBezTo>
                <a:cubicBezTo>
                  <a:pt x="22" y="75"/>
                  <a:pt x="24" y="76"/>
                  <a:pt x="25" y="76"/>
                </a:cubicBezTo>
                <a:cubicBezTo>
                  <a:pt x="30" y="78"/>
                  <a:pt x="30" y="78"/>
                  <a:pt x="30" y="78"/>
                </a:cubicBezTo>
                <a:cubicBezTo>
                  <a:pt x="31" y="79"/>
                  <a:pt x="32" y="79"/>
                  <a:pt x="33" y="79"/>
                </a:cubicBezTo>
                <a:cubicBezTo>
                  <a:pt x="33" y="79"/>
                  <a:pt x="33" y="79"/>
                  <a:pt x="33" y="79"/>
                </a:cubicBezTo>
                <a:cubicBezTo>
                  <a:pt x="33" y="79"/>
                  <a:pt x="34" y="77"/>
                  <a:pt x="35" y="77"/>
                </a:cubicBezTo>
                <a:cubicBezTo>
                  <a:pt x="36" y="73"/>
                  <a:pt x="36" y="73"/>
                  <a:pt x="36" y="73"/>
                </a:cubicBezTo>
                <a:cubicBezTo>
                  <a:pt x="37" y="72"/>
                  <a:pt x="38" y="71"/>
                  <a:pt x="39" y="71"/>
                </a:cubicBezTo>
                <a:cubicBezTo>
                  <a:pt x="39" y="71"/>
                  <a:pt x="39" y="71"/>
                  <a:pt x="39" y="71"/>
                </a:cubicBezTo>
                <a:cubicBezTo>
                  <a:pt x="39" y="71"/>
                  <a:pt x="39" y="71"/>
                  <a:pt x="40" y="71"/>
                </a:cubicBezTo>
                <a:cubicBezTo>
                  <a:pt x="42" y="71"/>
                  <a:pt x="43" y="71"/>
                  <a:pt x="43" y="71"/>
                </a:cubicBezTo>
                <a:cubicBezTo>
                  <a:pt x="43" y="71"/>
                  <a:pt x="43" y="71"/>
                  <a:pt x="43" y="71"/>
                </a:cubicBezTo>
                <a:cubicBezTo>
                  <a:pt x="44" y="71"/>
                  <a:pt x="45" y="72"/>
                  <a:pt x="46" y="72"/>
                </a:cubicBezTo>
                <a:cubicBezTo>
                  <a:pt x="47" y="76"/>
                  <a:pt x="47" y="76"/>
                  <a:pt x="47" y="76"/>
                </a:cubicBezTo>
                <a:cubicBezTo>
                  <a:pt x="48" y="77"/>
                  <a:pt x="49" y="78"/>
                  <a:pt x="49" y="78"/>
                </a:cubicBezTo>
                <a:cubicBezTo>
                  <a:pt x="49" y="78"/>
                  <a:pt x="49" y="78"/>
                  <a:pt x="49" y="78"/>
                </a:cubicBezTo>
                <a:cubicBezTo>
                  <a:pt x="50" y="78"/>
                  <a:pt x="51" y="78"/>
                  <a:pt x="52" y="77"/>
                </a:cubicBezTo>
                <a:cubicBezTo>
                  <a:pt x="57" y="75"/>
                  <a:pt x="57" y="75"/>
                  <a:pt x="57" y="75"/>
                </a:cubicBezTo>
                <a:cubicBezTo>
                  <a:pt x="58" y="75"/>
                  <a:pt x="59" y="75"/>
                  <a:pt x="59" y="74"/>
                </a:cubicBezTo>
                <a:cubicBezTo>
                  <a:pt x="60" y="74"/>
                  <a:pt x="60" y="72"/>
                  <a:pt x="59" y="71"/>
                </a:cubicBezTo>
                <a:cubicBezTo>
                  <a:pt x="58" y="67"/>
                  <a:pt x="58" y="67"/>
                  <a:pt x="58" y="67"/>
                </a:cubicBezTo>
                <a:cubicBezTo>
                  <a:pt x="58" y="66"/>
                  <a:pt x="59" y="65"/>
                  <a:pt x="59" y="64"/>
                </a:cubicBezTo>
                <a:cubicBezTo>
                  <a:pt x="62" y="62"/>
                  <a:pt x="62" y="62"/>
                  <a:pt x="62" y="62"/>
                </a:cubicBezTo>
                <a:cubicBezTo>
                  <a:pt x="63" y="61"/>
                  <a:pt x="64" y="61"/>
                  <a:pt x="64" y="61"/>
                </a:cubicBezTo>
                <a:cubicBezTo>
                  <a:pt x="65" y="61"/>
                  <a:pt x="65" y="61"/>
                  <a:pt x="65" y="61"/>
                </a:cubicBezTo>
                <a:cubicBezTo>
                  <a:pt x="69" y="62"/>
                  <a:pt x="69" y="62"/>
                  <a:pt x="69" y="62"/>
                </a:cubicBezTo>
                <a:cubicBezTo>
                  <a:pt x="70" y="63"/>
                  <a:pt x="71" y="63"/>
                  <a:pt x="71" y="63"/>
                </a:cubicBezTo>
                <a:cubicBezTo>
                  <a:pt x="72" y="63"/>
                  <a:pt x="73" y="62"/>
                  <a:pt x="73" y="61"/>
                </a:cubicBezTo>
                <a:cubicBezTo>
                  <a:pt x="76" y="56"/>
                  <a:pt x="76" y="56"/>
                  <a:pt x="76" y="56"/>
                </a:cubicBezTo>
                <a:cubicBezTo>
                  <a:pt x="76" y="55"/>
                  <a:pt x="77" y="54"/>
                  <a:pt x="77" y="54"/>
                </a:cubicBezTo>
                <a:cubicBezTo>
                  <a:pt x="77" y="53"/>
                  <a:pt x="76" y="52"/>
                  <a:pt x="75" y="51"/>
                </a:cubicBezTo>
                <a:cubicBezTo>
                  <a:pt x="72" y="49"/>
                  <a:pt x="72" y="49"/>
                  <a:pt x="72" y="49"/>
                </a:cubicBezTo>
                <a:cubicBezTo>
                  <a:pt x="71" y="48"/>
                  <a:pt x="70" y="47"/>
                  <a:pt x="70" y="46"/>
                </a:cubicBezTo>
                <a:cubicBezTo>
                  <a:pt x="71" y="42"/>
                  <a:pt x="71" y="42"/>
                  <a:pt x="71" y="42"/>
                </a:cubicBezTo>
                <a:cubicBezTo>
                  <a:pt x="71" y="41"/>
                  <a:pt x="72" y="40"/>
                  <a:pt x="73" y="40"/>
                </a:cubicBezTo>
                <a:cubicBezTo>
                  <a:pt x="77" y="38"/>
                  <a:pt x="77" y="38"/>
                  <a:pt x="77" y="38"/>
                </a:cubicBezTo>
                <a:cubicBezTo>
                  <a:pt x="77" y="38"/>
                  <a:pt x="78" y="38"/>
                  <a:pt x="79" y="37"/>
                </a:cubicBezTo>
                <a:cubicBezTo>
                  <a:pt x="79" y="37"/>
                  <a:pt x="79" y="35"/>
                  <a:pt x="79" y="34"/>
                </a:cubicBezTo>
                <a:moveTo>
                  <a:pt x="59" y="40"/>
                </a:moveTo>
                <a:cubicBezTo>
                  <a:pt x="59" y="50"/>
                  <a:pt x="50" y="59"/>
                  <a:pt x="40" y="59"/>
                </a:cubicBezTo>
                <a:cubicBezTo>
                  <a:pt x="29" y="59"/>
                  <a:pt x="21" y="51"/>
                  <a:pt x="21" y="40"/>
                </a:cubicBezTo>
                <a:cubicBezTo>
                  <a:pt x="20" y="30"/>
                  <a:pt x="29" y="21"/>
                  <a:pt x="39" y="21"/>
                </a:cubicBezTo>
                <a:cubicBezTo>
                  <a:pt x="50" y="21"/>
                  <a:pt x="59" y="29"/>
                  <a:pt x="59" y="40"/>
                </a:cubicBezTo>
              </a:path>
            </a:pathLst>
          </a:custGeom>
          <a:solidFill>
            <a:schemeClr val="tx2">
              <a:lumMod val="20000"/>
              <a:lumOff val="80000"/>
            </a:schemeClr>
          </a:solidFill>
          <a:ln w="12700" cap="flat">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161"/>
          <p:cNvSpPr>
            <a:spLocks noEditPoints="1"/>
          </p:cNvSpPr>
          <p:nvPr/>
        </p:nvSpPr>
        <p:spPr bwMode="auto">
          <a:xfrm>
            <a:off x="10038943" y="1828757"/>
            <a:ext cx="404813" cy="401639"/>
          </a:xfrm>
          <a:custGeom>
            <a:avLst/>
            <a:gdLst>
              <a:gd name="T0" fmla="*/ 104 w 106"/>
              <a:gd name="T1" fmla="*/ 39 h 105"/>
              <a:gd name="T2" fmla="*/ 100 w 106"/>
              <a:gd name="T3" fmla="*/ 35 h 105"/>
              <a:gd name="T4" fmla="*/ 94 w 106"/>
              <a:gd name="T5" fmla="*/ 36 h 105"/>
              <a:gd name="T6" fmla="*/ 90 w 106"/>
              <a:gd name="T7" fmla="*/ 34 h 105"/>
              <a:gd name="T8" fmla="*/ 87 w 106"/>
              <a:gd name="T9" fmla="*/ 25 h 105"/>
              <a:gd name="T10" fmla="*/ 91 w 106"/>
              <a:gd name="T11" fmla="*/ 18 h 105"/>
              <a:gd name="T12" fmla="*/ 83 w 106"/>
              <a:gd name="T13" fmla="*/ 10 h 105"/>
              <a:gd name="T14" fmla="*/ 80 w 106"/>
              <a:gd name="T15" fmla="*/ 8 h 105"/>
              <a:gd name="T16" fmla="*/ 73 w 106"/>
              <a:gd name="T17" fmla="*/ 14 h 105"/>
              <a:gd name="T18" fmla="*/ 69 w 106"/>
              <a:gd name="T19" fmla="*/ 14 h 105"/>
              <a:gd name="T20" fmla="*/ 61 w 106"/>
              <a:gd name="T21" fmla="*/ 10 h 105"/>
              <a:gd name="T22" fmla="*/ 59 w 106"/>
              <a:gd name="T23" fmla="*/ 1 h 105"/>
              <a:gd name="T24" fmla="*/ 48 w 106"/>
              <a:gd name="T25" fmla="*/ 0 h 105"/>
              <a:gd name="T26" fmla="*/ 43 w 106"/>
              <a:gd name="T27" fmla="*/ 5 h 105"/>
              <a:gd name="T28" fmla="*/ 40 w 106"/>
              <a:gd name="T29" fmla="*/ 13 h 105"/>
              <a:gd name="T30" fmla="*/ 33 w 106"/>
              <a:gd name="T31" fmla="*/ 15 h 105"/>
              <a:gd name="T32" fmla="*/ 27 w 106"/>
              <a:gd name="T33" fmla="*/ 11 h 105"/>
              <a:gd name="T34" fmla="*/ 24 w 106"/>
              <a:gd name="T35" fmla="*/ 9 h 105"/>
              <a:gd name="T36" fmla="*/ 15 w 106"/>
              <a:gd name="T37" fmla="*/ 16 h 105"/>
              <a:gd name="T38" fmla="*/ 14 w 106"/>
              <a:gd name="T39" fmla="*/ 22 h 105"/>
              <a:gd name="T40" fmla="*/ 17 w 106"/>
              <a:gd name="T41" fmla="*/ 31 h 105"/>
              <a:gd name="T42" fmla="*/ 11 w 106"/>
              <a:gd name="T43" fmla="*/ 38 h 105"/>
              <a:gd name="T44" fmla="*/ 6 w 106"/>
              <a:gd name="T45" fmla="*/ 38 h 105"/>
              <a:gd name="T46" fmla="*/ 3 w 106"/>
              <a:gd name="T47" fmla="*/ 38 h 105"/>
              <a:gd name="T48" fmla="*/ 0 w 106"/>
              <a:gd name="T49" fmla="*/ 49 h 105"/>
              <a:gd name="T50" fmla="*/ 3 w 106"/>
              <a:gd name="T51" fmla="*/ 54 h 105"/>
              <a:gd name="T52" fmla="*/ 11 w 106"/>
              <a:gd name="T53" fmla="*/ 59 h 105"/>
              <a:gd name="T54" fmla="*/ 11 w 106"/>
              <a:gd name="T55" fmla="*/ 68 h 105"/>
              <a:gd name="T56" fmla="*/ 5 w 106"/>
              <a:gd name="T57" fmla="*/ 74 h 105"/>
              <a:gd name="T58" fmla="*/ 10 w 106"/>
              <a:gd name="T59" fmla="*/ 84 h 105"/>
              <a:gd name="T60" fmla="*/ 12 w 106"/>
              <a:gd name="T61" fmla="*/ 87 h 105"/>
              <a:gd name="T62" fmla="*/ 21 w 106"/>
              <a:gd name="T63" fmla="*/ 84 h 105"/>
              <a:gd name="T64" fmla="*/ 25 w 106"/>
              <a:gd name="T65" fmla="*/ 85 h 105"/>
              <a:gd name="T66" fmla="*/ 30 w 106"/>
              <a:gd name="T67" fmla="*/ 92 h 105"/>
              <a:gd name="T68" fmla="*/ 29 w 106"/>
              <a:gd name="T69" fmla="*/ 100 h 105"/>
              <a:gd name="T70" fmla="*/ 39 w 106"/>
              <a:gd name="T71" fmla="*/ 105 h 105"/>
              <a:gd name="T72" fmla="*/ 43 w 106"/>
              <a:gd name="T73" fmla="*/ 105 h 105"/>
              <a:gd name="T74" fmla="*/ 48 w 106"/>
              <a:gd name="T75" fmla="*/ 97 h 105"/>
              <a:gd name="T76" fmla="*/ 51 w 106"/>
              <a:gd name="T77" fmla="*/ 96 h 105"/>
              <a:gd name="T78" fmla="*/ 57 w 106"/>
              <a:gd name="T79" fmla="*/ 95 h 105"/>
              <a:gd name="T80" fmla="*/ 60 w 106"/>
              <a:gd name="T81" fmla="*/ 97 h 105"/>
              <a:gd name="T82" fmla="*/ 65 w 106"/>
              <a:gd name="T83" fmla="*/ 104 h 105"/>
              <a:gd name="T84" fmla="*/ 69 w 106"/>
              <a:gd name="T85" fmla="*/ 104 h 105"/>
              <a:gd name="T86" fmla="*/ 79 w 106"/>
              <a:gd name="T87" fmla="*/ 100 h 105"/>
              <a:gd name="T88" fmla="*/ 77 w 106"/>
              <a:gd name="T89" fmla="*/ 90 h 105"/>
              <a:gd name="T90" fmla="*/ 83 w 106"/>
              <a:gd name="T91" fmla="*/ 83 h 105"/>
              <a:gd name="T92" fmla="*/ 87 w 106"/>
              <a:gd name="T93" fmla="*/ 82 h 105"/>
              <a:gd name="T94" fmla="*/ 95 w 106"/>
              <a:gd name="T95" fmla="*/ 85 h 105"/>
              <a:gd name="T96" fmla="*/ 101 w 106"/>
              <a:gd name="T97" fmla="*/ 76 h 105"/>
              <a:gd name="T98" fmla="*/ 100 w 106"/>
              <a:gd name="T99" fmla="*/ 69 h 105"/>
              <a:gd name="T100" fmla="*/ 94 w 106"/>
              <a:gd name="T101" fmla="*/ 62 h 105"/>
              <a:gd name="T102" fmla="*/ 97 w 106"/>
              <a:gd name="T103" fmla="*/ 54 h 105"/>
              <a:gd name="T104" fmla="*/ 105 w 106"/>
              <a:gd name="T105" fmla="*/ 51 h 105"/>
              <a:gd name="T106" fmla="*/ 78 w 106"/>
              <a:gd name="T107" fmla="*/ 53 h 105"/>
              <a:gd name="T108" fmla="*/ 27 w 106"/>
              <a:gd name="T109" fmla="*/ 53 h 105"/>
              <a:gd name="T110" fmla="*/ 78 w 106"/>
              <a:gd name="T111" fmla="*/ 5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6" h="105">
                <a:moveTo>
                  <a:pt x="105" y="47"/>
                </a:moveTo>
                <a:cubicBezTo>
                  <a:pt x="104" y="39"/>
                  <a:pt x="104" y="39"/>
                  <a:pt x="104" y="39"/>
                </a:cubicBezTo>
                <a:cubicBezTo>
                  <a:pt x="104" y="38"/>
                  <a:pt x="103" y="37"/>
                  <a:pt x="103" y="36"/>
                </a:cubicBezTo>
                <a:cubicBezTo>
                  <a:pt x="103" y="36"/>
                  <a:pt x="101" y="35"/>
                  <a:pt x="100" y="35"/>
                </a:cubicBezTo>
                <a:cubicBezTo>
                  <a:pt x="99" y="35"/>
                  <a:pt x="99" y="35"/>
                  <a:pt x="99" y="35"/>
                </a:cubicBezTo>
                <a:cubicBezTo>
                  <a:pt x="94" y="36"/>
                  <a:pt x="94" y="36"/>
                  <a:pt x="94" y="36"/>
                </a:cubicBezTo>
                <a:cubicBezTo>
                  <a:pt x="94" y="36"/>
                  <a:pt x="93" y="36"/>
                  <a:pt x="93" y="36"/>
                </a:cubicBezTo>
                <a:cubicBezTo>
                  <a:pt x="92" y="36"/>
                  <a:pt x="91" y="35"/>
                  <a:pt x="90" y="34"/>
                </a:cubicBezTo>
                <a:cubicBezTo>
                  <a:pt x="87" y="29"/>
                  <a:pt x="87" y="29"/>
                  <a:pt x="87" y="29"/>
                </a:cubicBezTo>
                <a:cubicBezTo>
                  <a:pt x="86" y="28"/>
                  <a:pt x="86" y="26"/>
                  <a:pt x="87" y="25"/>
                </a:cubicBezTo>
                <a:cubicBezTo>
                  <a:pt x="90" y="21"/>
                  <a:pt x="90" y="21"/>
                  <a:pt x="90" y="21"/>
                </a:cubicBezTo>
                <a:cubicBezTo>
                  <a:pt x="91" y="20"/>
                  <a:pt x="91" y="18"/>
                  <a:pt x="91" y="18"/>
                </a:cubicBezTo>
                <a:cubicBezTo>
                  <a:pt x="91" y="17"/>
                  <a:pt x="90" y="15"/>
                  <a:pt x="89" y="15"/>
                </a:cubicBezTo>
                <a:cubicBezTo>
                  <a:pt x="83" y="10"/>
                  <a:pt x="83" y="10"/>
                  <a:pt x="83" y="10"/>
                </a:cubicBezTo>
                <a:cubicBezTo>
                  <a:pt x="82" y="9"/>
                  <a:pt x="81" y="8"/>
                  <a:pt x="80" y="8"/>
                </a:cubicBezTo>
                <a:cubicBezTo>
                  <a:pt x="80" y="8"/>
                  <a:pt x="80" y="8"/>
                  <a:pt x="80" y="8"/>
                </a:cubicBezTo>
                <a:cubicBezTo>
                  <a:pt x="80" y="8"/>
                  <a:pt x="78" y="9"/>
                  <a:pt x="77" y="10"/>
                </a:cubicBezTo>
                <a:cubicBezTo>
                  <a:pt x="73" y="14"/>
                  <a:pt x="73" y="14"/>
                  <a:pt x="73" y="14"/>
                </a:cubicBezTo>
                <a:cubicBezTo>
                  <a:pt x="72" y="14"/>
                  <a:pt x="71" y="15"/>
                  <a:pt x="70" y="15"/>
                </a:cubicBezTo>
                <a:cubicBezTo>
                  <a:pt x="70" y="15"/>
                  <a:pt x="69" y="15"/>
                  <a:pt x="69" y="14"/>
                </a:cubicBezTo>
                <a:cubicBezTo>
                  <a:pt x="64" y="13"/>
                  <a:pt x="64" y="13"/>
                  <a:pt x="64" y="13"/>
                </a:cubicBezTo>
                <a:cubicBezTo>
                  <a:pt x="62" y="12"/>
                  <a:pt x="61" y="11"/>
                  <a:pt x="61" y="10"/>
                </a:cubicBezTo>
                <a:cubicBezTo>
                  <a:pt x="60" y="5"/>
                  <a:pt x="60" y="5"/>
                  <a:pt x="60" y="5"/>
                </a:cubicBezTo>
                <a:cubicBezTo>
                  <a:pt x="60" y="3"/>
                  <a:pt x="60" y="2"/>
                  <a:pt x="59" y="1"/>
                </a:cubicBezTo>
                <a:cubicBezTo>
                  <a:pt x="59" y="1"/>
                  <a:pt x="57" y="0"/>
                  <a:pt x="56" y="0"/>
                </a:cubicBezTo>
                <a:cubicBezTo>
                  <a:pt x="48" y="0"/>
                  <a:pt x="48" y="0"/>
                  <a:pt x="48" y="0"/>
                </a:cubicBezTo>
                <a:cubicBezTo>
                  <a:pt x="47" y="0"/>
                  <a:pt x="45" y="1"/>
                  <a:pt x="45" y="1"/>
                </a:cubicBezTo>
                <a:cubicBezTo>
                  <a:pt x="44" y="1"/>
                  <a:pt x="44" y="3"/>
                  <a:pt x="43" y="5"/>
                </a:cubicBezTo>
                <a:cubicBezTo>
                  <a:pt x="43" y="10"/>
                  <a:pt x="43" y="10"/>
                  <a:pt x="43" y="10"/>
                </a:cubicBezTo>
                <a:cubicBezTo>
                  <a:pt x="42" y="11"/>
                  <a:pt x="41" y="13"/>
                  <a:pt x="40" y="13"/>
                </a:cubicBezTo>
                <a:cubicBezTo>
                  <a:pt x="35" y="15"/>
                  <a:pt x="35" y="15"/>
                  <a:pt x="35" y="15"/>
                </a:cubicBezTo>
                <a:cubicBezTo>
                  <a:pt x="34" y="15"/>
                  <a:pt x="34" y="15"/>
                  <a:pt x="33" y="15"/>
                </a:cubicBezTo>
                <a:cubicBezTo>
                  <a:pt x="32" y="15"/>
                  <a:pt x="31" y="15"/>
                  <a:pt x="31" y="15"/>
                </a:cubicBezTo>
                <a:cubicBezTo>
                  <a:pt x="27" y="11"/>
                  <a:pt x="27" y="11"/>
                  <a:pt x="27" y="11"/>
                </a:cubicBezTo>
                <a:cubicBezTo>
                  <a:pt x="26" y="10"/>
                  <a:pt x="25" y="10"/>
                  <a:pt x="25" y="9"/>
                </a:cubicBezTo>
                <a:cubicBezTo>
                  <a:pt x="25" y="9"/>
                  <a:pt x="24" y="9"/>
                  <a:pt x="24" y="9"/>
                </a:cubicBezTo>
                <a:cubicBezTo>
                  <a:pt x="24" y="9"/>
                  <a:pt x="22" y="10"/>
                  <a:pt x="21" y="11"/>
                </a:cubicBezTo>
                <a:cubicBezTo>
                  <a:pt x="15" y="16"/>
                  <a:pt x="15" y="16"/>
                  <a:pt x="15" y="16"/>
                </a:cubicBezTo>
                <a:cubicBezTo>
                  <a:pt x="14" y="17"/>
                  <a:pt x="13" y="18"/>
                  <a:pt x="13" y="18"/>
                </a:cubicBezTo>
                <a:cubicBezTo>
                  <a:pt x="13" y="19"/>
                  <a:pt x="14" y="21"/>
                  <a:pt x="14" y="22"/>
                </a:cubicBezTo>
                <a:cubicBezTo>
                  <a:pt x="17" y="27"/>
                  <a:pt x="17" y="27"/>
                  <a:pt x="17" y="27"/>
                </a:cubicBezTo>
                <a:cubicBezTo>
                  <a:pt x="18" y="28"/>
                  <a:pt x="18" y="30"/>
                  <a:pt x="17" y="31"/>
                </a:cubicBezTo>
                <a:cubicBezTo>
                  <a:pt x="14" y="36"/>
                  <a:pt x="14" y="36"/>
                  <a:pt x="14" y="36"/>
                </a:cubicBezTo>
                <a:cubicBezTo>
                  <a:pt x="14" y="37"/>
                  <a:pt x="12" y="38"/>
                  <a:pt x="11" y="38"/>
                </a:cubicBezTo>
                <a:cubicBezTo>
                  <a:pt x="11" y="38"/>
                  <a:pt x="11" y="38"/>
                  <a:pt x="11" y="38"/>
                </a:cubicBezTo>
                <a:cubicBezTo>
                  <a:pt x="6" y="38"/>
                  <a:pt x="6" y="38"/>
                  <a:pt x="6" y="38"/>
                </a:cubicBezTo>
                <a:cubicBezTo>
                  <a:pt x="6" y="38"/>
                  <a:pt x="6" y="38"/>
                  <a:pt x="6" y="38"/>
                </a:cubicBezTo>
                <a:cubicBezTo>
                  <a:pt x="4" y="38"/>
                  <a:pt x="3" y="38"/>
                  <a:pt x="3" y="38"/>
                </a:cubicBezTo>
                <a:cubicBezTo>
                  <a:pt x="2" y="38"/>
                  <a:pt x="2" y="40"/>
                  <a:pt x="1" y="42"/>
                </a:cubicBezTo>
                <a:cubicBezTo>
                  <a:pt x="0" y="49"/>
                  <a:pt x="0" y="49"/>
                  <a:pt x="0" y="49"/>
                </a:cubicBezTo>
                <a:cubicBezTo>
                  <a:pt x="0" y="50"/>
                  <a:pt x="0" y="52"/>
                  <a:pt x="0" y="52"/>
                </a:cubicBezTo>
                <a:cubicBezTo>
                  <a:pt x="0" y="53"/>
                  <a:pt x="2" y="54"/>
                  <a:pt x="3" y="54"/>
                </a:cubicBezTo>
                <a:cubicBezTo>
                  <a:pt x="8" y="56"/>
                  <a:pt x="8" y="56"/>
                  <a:pt x="8" y="56"/>
                </a:cubicBezTo>
                <a:cubicBezTo>
                  <a:pt x="10" y="56"/>
                  <a:pt x="11" y="58"/>
                  <a:pt x="11" y="59"/>
                </a:cubicBezTo>
                <a:cubicBezTo>
                  <a:pt x="12" y="65"/>
                  <a:pt x="12" y="65"/>
                  <a:pt x="12" y="65"/>
                </a:cubicBezTo>
                <a:cubicBezTo>
                  <a:pt x="13" y="66"/>
                  <a:pt x="12" y="68"/>
                  <a:pt x="11" y="68"/>
                </a:cubicBezTo>
                <a:cubicBezTo>
                  <a:pt x="7" y="71"/>
                  <a:pt x="7" y="71"/>
                  <a:pt x="7" y="71"/>
                </a:cubicBezTo>
                <a:cubicBezTo>
                  <a:pt x="6" y="72"/>
                  <a:pt x="5" y="73"/>
                  <a:pt x="5" y="74"/>
                </a:cubicBezTo>
                <a:cubicBezTo>
                  <a:pt x="4" y="74"/>
                  <a:pt x="5" y="76"/>
                  <a:pt x="6" y="78"/>
                </a:cubicBezTo>
                <a:cubicBezTo>
                  <a:pt x="10" y="84"/>
                  <a:pt x="10" y="84"/>
                  <a:pt x="10" y="84"/>
                </a:cubicBezTo>
                <a:cubicBezTo>
                  <a:pt x="10" y="85"/>
                  <a:pt x="11" y="86"/>
                  <a:pt x="12" y="87"/>
                </a:cubicBezTo>
                <a:cubicBezTo>
                  <a:pt x="12" y="87"/>
                  <a:pt x="12" y="87"/>
                  <a:pt x="12" y="87"/>
                </a:cubicBezTo>
                <a:cubicBezTo>
                  <a:pt x="13" y="87"/>
                  <a:pt x="15" y="86"/>
                  <a:pt x="16" y="86"/>
                </a:cubicBezTo>
                <a:cubicBezTo>
                  <a:pt x="21" y="84"/>
                  <a:pt x="21" y="84"/>
                  <a:pt x="21" y="84"/>
                </a:cubicBezTo>
                <a:cubicBezTo>
                  <a:pt x="21" y="84"/>
                  <a:pt x="21" y="84"/>
                  <a:pt x="22" y="84"/>
                </a:cubicBezTo>
                <a:cubicBezTo>
                  <a:pt x="23" y="84"/>
                  <a:pt x="24" y="84"/>
                  <a:pt x="25" y="85"/>
                </a:cubicBezTo>
                <a:cubicBezTo>
                  <a:pt x="29" y="88"/>
                  <a:pt x="29" y="88"/>
                  <a:pt x="29" y="88"/>
                </a:cubicBezTo>
                <a:cubicBezTo>
                  <a:pt x="30" y="89"/>
                  <a:pt x="31" y="91"/>
                  <a:pt x="30" y="92"/>
                </a:cubicBezTo>
                <a:cubicBezTo>
                  <a:pt x="29" y="97"/>
                  <a:pt x="29" y="97"/>
                  <a:pt x="29" y="97"/>
                </a:cubicBezTo>
                <a:cubicBezTo>
                  <a:pt x="29" y="98"/>
                  <a:pt x="29" y="99"/>
                  <a:pt x="29" y="100"/>
                </a:cubicBezTo>
                <a:cubicBezTo>
                  <a:pt x="29" y="100"/>
                  <a:pt x="31" y="102"/>
                  <a:pt x="32" y="102"/>
                </a:cubicBezTo>
                <a:cubicBezTo>
                  <a:pt x="39" y="105"/>
                  <a:pt x="39" y="105"/>
                  <a:pt x="39" y="105"/>
                </a:cubicBezTo>
                <a:cubicBezTo>
                  <a:pt x="41" y="105"/>
                  <a:pt x="42" y="105"/>
                  <a:pt x="43" y="105"/>
                </a:cubicBezTo>
                <a:cubicBezTo>
                  <a:pt x="43" y="105"/>
                  <a:pt x="43" y="105"/>
                  <a:pt x="43" y="105"/>
                </a:cubicBezTo>
                <a:cubicBezTo>
                  <a:pt x="43" y="105"/>
                  <a:pt x="45" y="104"/>
                  <a:pt x="45" y="102"/>
                </a:cubicBezTo>
                <a:cubicBezTo>
                  <a:pt x="48" y="97"/>
                  <a:pt x="48" y="97"/>
                  <a:pt x="48" y="97"/>
                </a:cubicBezTo>
                <a:cubicBezTo>
                  <a:pt x="48" y="96"/>
                  <a:pt x="50" y="96"/>
                  <a:pt x="51" y="96"/>
                </a:cubicBezTo>
                <a:cubicBezTo>
                  <a:pt x="51" y="96"/>
                  <a:pt x="51" y="96"/>
                  <a:pt x="51" y="96"/>
                </a:cubicBezTo>
                <a:cubicBezTo>
                  <a:pt x="51" y="96"/>
                  <a:pt x="51" y="96"/>
                  <a:pt x="53" y="96"/>
                </a:cubicBezTo>
                <a:cubicBezTo>
                  <a:pt x="55" y="96"/>
                  <a:pt x="57" y="95"/>
                  <a:pt x="57" y="95"/>
                </a:cubicBezTo>
                <a:cubicBezTo>
                  <a:pt x="57" y="95"/>
                  <a:pt x="57" y="95"/>
                  <a:pt x="57" y="95"/>
                </a:cubicBezTo>
                <a:cubicBezTo>
                  <a:pt x="58" y="95"/>
                  <a:pt x="60" y="96"/>
                  <a:pt x="60" y="97"/>
                </a:cubicBezTo>
                <a:cubicBezTo>
                  <a:pt x="63" y="102"/>
                  <a:pt x="63" y="102"/>
                  <a:pt x="63" y="102"/>
                </a:cubicBezTo>
                <a:cubicBezTo>
                  <a:pt x="63" y="103"/>
                  <a:pt x="64" y="104"/>
                  <a:pt x="65" y="104"/>
                </a:cubicBezTo>
                <a:cubicBezTo>
                  <a:pt x="65" y="104"/>
                  <a:pt x="65" y="105"/>
                  <a:pt x="65" y="105"/>
                </a:cubicBezTo>
                <a:cubicBezTo>
                  <a:pt x="66" y="105"/>
                  <a:pt x="68" y="104"/>
                  <a:pt x="69" y="104"/>
                </a:cubicBezTo>
                <a:cubicBezTo>
                  <a:pt x="76" y="101"/>
                  <a:pt x="76" y="101"/>
                  <a:pt x="76" y="101"/>
                </a:cubicBezTo>
                <a:cubicBezTo>
                  <a:pt x="77" y="101"/>
                  <a:pt x="78" y="100"/>
                  <a:pt x="79" y="100"/>
                </a:cubicBezTo>
                <a:cubicBezTo>
                  <a:pt x="79" y="99"/>
                  <a:pt x="79" y="97"/>
                  <a:pt x="79" y="96"/>
                </a:cubicBezTo>
                <a:cubicBezTo>
                  <a:pt x="77" y="90"/>
                  <a:pt x="77" y="90"/>
                  <a:pt x="77" y="90"/>
                </a:cubicBezTo>
                <a:cubicBezTo>
                  <a:pt x="77" y="89"/>
                  <a:pt x="78" y="87"/>
                  <a:pt x="79" y="86"/>
                </a:cubicBezTo>
                <a:cubicBezTo>
                  <a:pt x="83" y="83"/>
                  <a:pt x="83" y="83"/>
                  <a:pt x="83" y="83"/>
                </a:cubicBezTo>
                <a:cubicBezTo>
                  <a:pt x="83" y="82"/>
                  <a:pt x="84" y="82"/>
                  <a:pt x="85" y="82"/>
                </a:cubicBezTo>
                <a:cubicBezTo>
                  <a:pt x="86" y="82"/>
                  <a:pt x="86" y="82"/>
                  <a:pt x="87" y="82"/>
                </a:cubicBezTo>
                <a:cubicBezTo>
                  <a:pt x="91" y="84"/>
                  <a:pt x="91" y="84"/>
                  <a:pt x="91" y="84"/>
                </a:cubicBezTo>
                <a:cubicBezTo>
                  <a:pt x="93" y="85"/>
                  <a:pt x="94" y="85"/>
                  <a:pt x="95" y="85"/>
                </a:cubicBezTo>
                <a:cubicBezTo>
                  <a:pt x="95" y="85"/>
                  <a:pt x="97" y="83"/>
                  <a:pt x="97" y="82"/>
                </a:cubicBezTo>
                <a:cubicBezTo>
                  <a:pt x="101" y="76"/>
                  <a:pt x="101" y="76"/>
                  <a:pt x="101" y="76"/>
                </a:cubicBezTo>
                <a:cubicBezTo>
                  <a:pt x="102" y="74"/>
                  <a:pt x="102" y="73"/>
                  <a:pt x="102" y="72"/>
                </a:cubicBezTo>
                <a:cubicBezTo>
                  <a:pt x="103" y="72"/>
                  <a:pt x="101" y="70"/>
                  <a:pt x="100" y="69"/>
                </a:cubicBezTo>
                <a:cubicBezTo>
                  <a:pt x="95" y="66"/>
                  <a:pt x="95" y="66"/>
                  <a:pt x="95" y="66"/>
                </a:cubicBezTo>
                <a:cubicBezTo>
                  <a:pt x="94" y="65"/>
                  <a:pt x="94" y="63"/>
                  <a:pt x="94" y="62"/>
                </a:cubicBezTo>
                <a:cubicBezTo>
                  <a:pt x="95" y="57"/>
                  <a:pt x="95" y="57"/>
                  <a:pt x="95" y="57"/>
                </a:cubicBezTo>
                <a:cubicBezTo>
                  <a:pt x="95" y="55"/>
                  <a:pt x="96" y="54"/>
                  <a:pt x="97" y="54"/>
                </a:cubicBezTo>
                <a:cubicBezTo>
                  <a:pt x="102" y="52"/>
                  <a:pt x="102" y="52"/>
                  <a:pt x="102" y="52"/>
                </a:cubicBezTo>
                <a:cubicBezTo>
                  <a:pt x="103" y="52"/>
                  <a:pt x="105" y="51"/>
                  <a:pt x="105" y="51"/>
                </a:cubicBezTo>
                <a:cubicBezTo>
                  <a:pt x="106" y="50"/>
                  <a:pt x="106" y="48"/>
                  <a:pt x="105" y="47"/>
                </a:cubicBezTo>
                <a:moveTo>
                  <a:pt x="78" y="53"/>
                </a:moveTo>
                <a:cubicBezTo>
                  <a:pt x="78" y="67"/>
                  <a:pt x="67" y="79"/>
                  <a:pt x="53" y="79"/>
                </a:cubicBezTo>
                <a:cubicBezTo>
                  <a:pt x="39" y="79"/>
                  <a:pt x="27" y="67"/>
                  <a:pt x="27" y="53"/>
                </a:cubicBezTo>
                <a:cubicBezTo>
                  <a:pt x="27" y="39"/>
                  <a:pt x="39" y="28"/>
                  <a:pt x="53" y="28"/>
                </a:cubicBezTo>
                <a:cubicBezTo>
                  <a:pt x="67" y="28"/>
                  <a:pt x="78" y="39"/>
                  <a:pt x="78" y="53"/>
                </a:cubicBezTo>
              </a:path>
            </a:pathLst>
          </a:custGeom>
          <a:solidFill>
            <a:schemeClr val="tx2">
              <a:lumMod val="20000"/>
              <a:lumOff val="80000"/>
            </a:schemeClr>
          </a:solidFill>
          <a:ln w="12700" cap="flat">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159"/>
          <p:cNvSpPr>
            <a:spLocks noEditPoints="1"/>
          </p:cNvSpPr>
          <p:nvPr/>
        </p:nvSpPr>
        <p:spPr bwMode="auto">
          <a:xfrm>
            <a:off x="9889718" y="2529806"/>
            <a:ext cx="301625" cy="303213"/>
          </a:xfrm>
          <a:custGeom>
            <a:avLst/>
            <a:gdLst>
              <a:gd name="T0" fmla="*/ 78 w 79"/>
              <a:gd name="T1" fmla="*/ 29 h 79"/>
              <a:gd name="T2" fmla="*/ 74 w 79"/>
              <a:gd name="T3" fmla="*/ 26 h 79"/>
              <a:gd name="T4" fmla="*/ 70 w 79"/>
              <a:gd name="T5" fmla="*/ 26 h 79"/>
              <a:gd name="T6" fmla="*/ 67 w 79"/>
              <a:gd name="T7" fmla="*/ 25 h 79"/>
              <a:gd name="T8" fmla="*/ 65 w 79"/>
              <a:gd name="T9" fmla="*/ 18 h 79"/>
              <a:gd name="T10" fmla="*/ 68 w 79"/>
              <a:gd name="T11" fmla="*/ 13 h 79"/>
              <a:gd name="T12" fmla="*/ 62 w 79"/>
              <a:gd name="T13" fmla="*/ 7 h 79"/>
              <a:gd name="T14" fmla="*/ 60 w 79"/>
              <a:gd name="T15" fmla="*/ 6 h 79"/>
              <a:gd name="T16" fmla="*/ 54 w 79"/>
              <a:gd name="T17" fmla="*/ 10 h 79"/>
              <a:gd name="T18" fmla="*/ 51 w 79"/>
              <a:gd name="T19" fmla="*/ 11 h 79"/>
              <a:gd name="T20" fmla="*/ 45 w 79"/>
              <a:gd name="T21" fmla="*/ 7 h 79"/>
              <a:gd name="T22" fmla="*/ 44 w 79"/>
              <a:gd name="T23" fmla="*/ 1 h 79"/>
              <a:gd name="T24" fmla="*/ 36 w 79"/>
              <a:gd name="T25" fmla="*/ 0 h 79"/>
              <a:gd name="T26" fmla="*/ 32 w 79"/>
              <a:gd name="T27" fmla="*/ 4 h 79"/>
              <a:gd name="T28" fmla="*/ 30 w 79"/>
              <a:gd name="T29" fmla="*/ 10 h 79"/>
              <a:gd name="T30" fmla="*/ 25 w 79"/>
              <a:gd name="T31" fmla="*/ 12 h 79"/>
              <a:gd name="T32" fmla="*/ 20 w 79"/>
              <a:gd name="T33" fmla="*/ 9 h 79"/>
              <a:gd name="T34" fmla="*/ 18 w 79"/>
              <a:gd name="T35" fmla="*/ 7 h 79"/>
              <a:gd name="T36" fmla="*/ 11 w 79"/>
              <a:gd name="T37" fmla="*/ 12 h 79"/>
              <a:gd name="T38" fmla="*/ 11 w 79"/>
              <a:gd name="T39" fmla="*/ 17 h 79"/>
              <a:gd name="T40" fmla="*/ 13 w 79"/>
              <a:gd name="T41" fmla="*/ 23 h 79"/>
              <a:gd name="T42" fmla="*/ 8 w 79"/>
              <a:gd name="T43" fmla="*/ 29 h 79"/>
              <a:gd name="T44" fmla="*/ 5 w 79"/>
              <a:gd name="T45" fmla="*/ 29 h 79"/>
              <a:gd name="T46" fmla="*/ 2 w 79"/>
              <a:gd name="T47" fmla="*/ 29 h 79"/>
              <a:gd name="T48" fmla="*/ 0 w 79"/>
              <a:gd name="T49" fmla="*/ 37 h 79"/>
              <a:gd name="T50" fmla="*/ 3 w 79"/>
              <a:gd name="T51" fmla="*/ 41 h 79"/>
              <a:gd name="T52" fmla="*/ 8 w 79"/>
              <a:gd name="T53" fmla="*/ 44 h 79"/>
              <a:gd name="T54" fmla="*/ 9 w 79"/>
              <a:gd name="T55" fmla="*/ 52 h 79"/>
              <a:gd name="T56" fmla="*/ 4 w 79"/>
              <a:gd name="T57" fmla="*/ 55 h 79"/>
              <a:gd name="T58" fmla="*/ 8 w 79"/>
              <a:gd name="T59" fmla="*/ 63 h 79"/>
              <a:gd name="T60" fmla="*/ 10 w 79"/>
              <a:gd name="T61" fmla="*/ 65 h 79"/>
              <a:gd name="T62" fmla="*/ 16 w 79"/>
              <a:gd name="T63" fmla="*/ 63 h 79"/>
              <a:gd name="T64" fmla="*/ 19 w 79"/>
              <a:gd name="T65" fmla="*/ 63 h 79"/>
              <a:gd name="T66" fmla="*/ 23 w 79"/>
              <a:gd name="T67" fmla="*/ 69 h 79"/>
              <a:gd name="T68" fmla="*/ 22 w 79"/>
              <a:gd name="T69" fmla="*/ 75 h 79"/>
              <a:gd name="T70" fmla="*/ 30 w 79"/>
              <a:gd name="T71" fmla="*/ 78 h 79"/>
              <a:gd name="T72" fmla="*/ 33 w 79"/>
              <a:gd name="T73" fmla="*/ 79 h 79"/>
              <a:gd name="T74" fmla="*/ 36 w 79"/>
              <a:gd name="T75" fmla="*/ 73 h 79"/>
              <a:gd name="T76" fmla="*/ 39 w 79"/>
              <a:gd name="T77" fmla="*/ 71 h 79"/>
              <a:gd name="T78" fmla="*/ 43 w 79"/>
              <a:gd name="T79" fmla="*/ 71 h 79"/>
              <a:gd name="T80" fmla="*/ 46 w 79"/>
              <a:gd name="T81" fmla="*/ 72 h 79"/>
              <a:gd name="T82" fmla="*/ 49 w 79"/>
              <a:gd name="T83" fmla="*/ 78 h 79"/>
              <a:gd name="T84" fmla="*/ 52 w 79"/>
              <a:gd name="T85" fmla="*/ 77 h 79"/>
              <a:gd name="T86" fmla="*/ 59 w 79"/>
              <a:gd name="T87" fmla="*/ 74 h 79"/>
              <a:gd name="T88" fmla="*/ 58 w 79"/>
              <a:gd name="T89" fmla="*/ 67 h 79"/>
              <a:gd name="T90" fmla="*/ 62 w 79"/>
              <a:gd name="T91" fmla="*/ 62 h 79"/>
              <a:gd name="T92" fmla="*/ 65 w 79"/>
              <a:gd name="T93" fmla="*/ 61 h 79"/>
              <a:gd name="T94" fmla="*/ 71 w 79"/>
              <a:gd name="T95" fmla="*/ 63 h 79"/>
              <a:gd name="T96" fmla="*/ 76 w 79"/>
              <a:gd name="T97" fmla="*/ 56 h 79"/>
              <a:gd name="T98" fmla="*/ 75 w 79"/>
              <a:gd name="T99" fmla="*/ 51 h 79"/>
              <a:gd name="T100" fmla="*/ 70 w 79"/>
              <a:gd name="T101" fmla="*/ 46 h 79"/>
              <a:gd name="T102" fmla="*/ 73 w 79"/>
              <a:gd name="T103" fmla="*/ 40 h 79"/>
              <a:gd name="T104" fmla="*/ 79 w 79"/>
              <a:gd name="T105" fmla="*/ 37 h 79"/>
              <a:gd name="T106" fmla="*/ 59 w 79"/>
              <a:gd name="T107" fmla="*/ 40 h 79"/>
              <a:gd name="T108" fmla="*/ 21 w 79"/>
              <a:gd name="T109" fmla="*/ 40 h 79"/>
              <a:gd name="T110" fmla="*/ 59 w 79"/>
              <a:gd name="T111" fmla="*/ 4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9" h="79">
                <a:moveTo>
                  <a:pt x="79" y="34"/>
                </a:moveTo>
                <a:cubicBezTo>
                  <a:pt x="78" y="29"/>
                  <a:pt x="78" y="29"/>
                  <a:pt x="78" y="29"/>
                </a:cubicBezTo>
                <a:cubicBezTo>
                  <a:pt x="78" y="28"/>
                  <a:pt x="77" y="27"/>
                  <a:pt x="77" y="27"/>
                </a:cubicBezTo>
                <a:cubicBezTo>
                  <a:pt x="77" y="26"/>
                  <a:pt x="75" y="26"/>
                  <a:pt x="74" y="26"/>
                </a:cubicBezTo>
                <a:cubicBezTo>
                  <a:pt x="74" y="26"/>
                  <a:pt x="74" y="26"/>
                  <a:pt x="74" y="26"/>
                </a:cubicBezTo>
                <a:cubicBezTo>
                  <a:pt x="70" y="26"/>
                  <a:pt x="70" y="26"/>
                  <a:pt x="70" y="26"/>
                </a:cubicBezTo>
                <a:cubicBezTo>
                  <a:pt x="70" y="26"/>
                  <a:pt x="70" y="26"/>
                  <a:pt x="70" y="26"/>
                </a:cubicBezTo>
                <a:cubicBezTo>
                  <a:pt x="69" y="26"/>
                  <a:pt x="68" y="26"/>
                  <a:pt x="67" y="25"/>
                </a:cubicBezTo>
                <a:cubicBezTo>
                  <a:pt x="65" y="21"/>
                  <a:pt x="65" y="21"/>
                  <a:pt x="65" y="21"/>
                </a:cubicBezTo>
                <a:cubicBezTo>
                  <a:pt x="65" y="21"/>
                  <a:pt x="65" y="19"/>
                  <a:pt x="65" y="18"/>
                </a:cubicBezTo>
                <a:cubicBezTo>
                  <a:pt x="67" y="15"/>
                  <a:pt x="67" y="15"/>
                  <a:pt x="67" y="15"/>
                </a:cubicBezTo>
                <a:cubicBezTo>
                  <a:pt x="68" y="14"/>
                  <a:pt x="68" y="13"/>
                  <a:pt x="68" y="13"/>
                </a:cubicBezTo>
                <a:cubicBezTo>
                  <a:pt x="68" y="12"/>
                  <a:pt x="67" y="11"/>
                  <a:pt x="66" y="11"/>
                </a:cubicBezTo>
                <a:cubicBezTo>
                  <a:pt x="62" y="7"/>
                  <a:pt x="62" y="7"/>
                  <a:pt x="62" y="7"/>
                </a:cubicBezTo>
                <a:cubicBezTo>
                  <a:pt x="61" y="6"/>
                  <a:pt x="60" y="6"/>
                  <a:pt x="60" y="6"/>
                </a:cubicBezTo>
                <a:cubicBezTo>
                  <a:pt x="60" y="6"/>
                  <a:pt x="60" y="6"/>
                  <a:pt x="60" y="6"/>
                </a:cubicBezTo>
                <a:cubicBezTo>
                  <a:pt x="59" y="6"/>
                  <a:pt x="58" y="7"/>
                  <a:pt x="57" y="7"/>
                </a:cubicBezTo>
                <a:cubicBezTo>
                  <a:pt x="54" y="10"/>
                  <a:pt x="54" y="10"/>
                  <a:pt x="54" y="10"/>
                </a:cubicBezTo>
                <a:cubicBezTo>
                  <a:pt x="54" y="10"/>
                  <a:pt x="53" y="11"/>
                  <a:pt x="52" y="11"/>
                </a:cubicBezTo>
                <a:cubicBezTo>
                  <a:pt x="52" y="11"/>
                  <a:pt x="52" y="11"/>
                  <a:pt x="51" y="11"/>
                </a:cubicBezTo>
                <a:cubicBezTo>
                  <a:pt x="47" y="9"/>
                  <a:pt x="47" y="9"/>
                  <a:pt x="47" y="9"/>
                </a:cubicBezTo>
                <a:cubicBezTo>
                  <a:pt x="46" y="9"/>
                  <a:pt x="45" y="8"/>
                  <a:pt x="45" y="7"/>
                </a:cubicBezTo>
                <a:cubicBezTo>
                  <a:pt x="45" y="3"/>
                  <a:pt x="45" y="3"/>
                  <a:pt x="45" y="3"/>
                </a:cubicBezTo>
                <a:cubicBezTo>
                  <a:pt x="45" y="2"/>
                  <a:pt x="44" y="1"/>
                  <a:pt x="44" y="1"/>
                </a:cubicBezTo>
                <a:cubicBezTo>
                  <a:pt x="44" y="1"/>
                  <a:pt x="42" y="0"/>
                  <a:pt x="41" y="0"/>
                </a:cubicBezTo>
                <a:cubicBezTo>
                  <a:pt x="36" y="0"/>
                  <a:pt x="36" y="0"/>
                  <a:pt x="36" y="0"/>
                </a:cubicBezTo>
                <a:cubicBezTo>
                  <a:pt x="35" y="0"/>
                  <a:pt x="34" y="1"/>
                  <a:pt x="33" y="1"/>
                </a:cubicBezTo>
                <a:cubicBezTo>
                  <a:pt x="33" y="1"/>
                  <a:pt x="32" y="3"/>
                  <a:pt x="32" y="4"/>
                </a:cubicBezTo>
                <a:cubicBezTo>
                  <a:pt x="32" y="8"/>
                  <a:pt x="32" y="8"/>
                  <a:pt x="32" y="8"/>
                </a:cubicBezTo>
                <a:cubicBezTo>
                  <a:pt x="32" y="9"/>
                  <a:pt x="31" y="10"/>
                  <a:pt x="30" y="10"/>
                </a:cubicBezTo>
                <a:cubicBezTo>
                  <a:pt x="26" y="12"/>
                  <a:pt x="26" y="12"/>
                  <a:pt x="26" y="12"/>
                </a:cubicBezTo>
                <a:cubicBezTo>
                  <a:pt x="25" y="12"/>
                  <a:pt x="25" y="12"/>
                  <a:pt x="25" y="12"/>
                </a:cubicBezTo>
                <a:cubicBezTo>
                  <a:pt x="24" y="12"/>
                  <a:pt x="23" y="12"/>
                  <a:pt x="23" y="11"/>
                </a:cubicBezTo>
                <a:cubicBezTo>
                  <a:pt x="20" y="9"/>
                  <a:pt x="20" y="9"/>
                  <a:pt x="20" y="9"/>
                </a:cubicBezTo>
                <a:cubicBezTo>
                  <a:pt x="19" y="8"/>
                  <a:pt x="19" y="7"/>
                  <a:pt x="18" y="7"/>
                </a:cubicBezTo>
                <a:cubicBezTo>
                  <a:pt x="18" y="7"/>
                  <a:pt x="18" y="7"/>
                  <a:pt x="18" y="7"/>
                </a:cubicBezTo>
                <a:cubicBezTo>
                  <a:pt x="18" y="7"/>
                  <a:pt x="16" y="8"/>
                  <a:pt x="15" y="9"/>
                </a:cubicBezTo>
                <a:cubicBezTo>
                  <a:pt x="11" y="12"/>
                  <a:pt x="11" y="12"/>
                  <a:pt x="11" y="12"/>
                </a:cubicBezTo>
                <a:cubicBezTo>
                  <a:pt x="11" y="13"/>
                  <a:pt x="10" y="14"/>
                  <a:pt x="10" y="14"/>
                </a:cubicBezTo>
                <a:cubicBezTo>
                  <a:pt x="9" y="15"/>
                  <a:pt x="10" y="16"/>
                  <a:pt x="11" y="17"/>
                </a:cubicBezTo>
                <a:cubicBezTo>
                  <a:pt x="13" y="20"/>
                  <a:pt x="13" y="20"/>
                  <a:pt x="13" y="20"/>
                </a:cubicBezTo>
                <a:cubicBezTo>
                  <a:pt x="13" y="21"/>
                  <a:pt x="13" y="22"/>
                  <a:pt x="13" y="23"/>
                </a:cubicBezTo>
                <a:cubicBezTo>
                  <a:pt x="11" y="27"/>
                  <a:pt x="11" y="27"/>
                  <a:pt x="11" y="27"/>
                </a:cubicBezTo>
                <a:cubicBezTo>
                  <a:pt x="10" y="28"/>
                  <a:pt x="9" y="29"/>
                  <a:pt x="8" y="29"/>
                </a:cubicBezTo>
                <a:cubicBezTo>
                  <a:pt x="8" y="29"/>
                  <a:pt x="8" y="29"/>
                  <a:pt x="8" y="29"/>
                </a:cubicBezTo>
                <a:cubicBezTo>
                  <a:pt x="5" y="29"/>
                  <a:pt x="5" y="29"/>
                  <a:pt x="5" y="29"/>
                </a:cubicBezTo>
                <a:cubicBezTo>
                  <a:pt x="5" y="29"/>
                  <a:pt x="4" y="29"/>
                  <a:pt x="4" y="29"/>
                </a:cubicBezTo>
                <a:cubicBezTo>
                  <a:pt x="3" y="29"/>
                  <a:pt x="3" y="29"/>
                  <a:pt x="2" y="29"/>
                </a:cubicBezTo>
                <a:cubicBezTo>
                  <a:pt x="2" y="29"/>
                  <a:pt x="1" y="31"/>
                  <a:pt x="1" y="32"/>
                </a:cubicBezTo>
                <a:cubicBezTo>
                  <a:pt x="0" y="37"/>
                  <a:pt x="0" y="37"/>
                  <a:pt x="0" y="37"/>
                </a:cubicBezTo>
                <a:cubicBezTo>
                  <a:pt x="0" y="38"/>
                  <a:pt x="0" y="39"/>
                  <a:pt x="0" y="40"/>
                </a:cubicBezTo>
                <a:cubicBezTo>
                  <a:pt x="0" y="40"/>
                  <a:pt x="2" y="41"/>
                  <a:pt x="3" y="41"/>
                </a:cubicBezTo>
                <a:cubicBezTo>
                  <a:pt x="7" y="42"/>
                  <a:pt x="7" y="42"/>
                  <a:pt x="7" y="42"/>
                </a:cubicBezTo>
                <a:cubicBezTo>
                  <a:pt x="7" y="42"/>
                  <a:pt x="8" y="44"/>
                  <a:pt x="8" y="44"/>
                </a:cubicBezTo>
                <a:cubicBezTo>
                  <a:pt x="9" y="49"/>
                  <a:pt x="9" y="49"/>
                  <a:pt x="9" y="49"/>
                </a:cubicBezTo>
                <a:cubicBezTo>
                  <a:pt x="10" y="50"/>
                  <a:pt x="9" y="51"/>
                  <a:pt x="9" y="52"/>
                </a:cubicBezTo>
                <a:cubicBezTo>
                  <a:pt x="6" y="54"/>
                  <a:pt x="6" y="54"/>
                  <a:pt x="6" y="54"/>
                </a:cubicBezTo>
                <a:cubicBezTo>
                  <a:pt x="5" y="54"/>
                  <a:pt x="4" y="55"/>
                  <a:pt x="4" y="55"/>
                </a:cubicBezTo>
                <a:cubicBezTo>
                  <a:pt x="4" y="56"/>
                  <a:pt x="4" y="57"/>
                  <a:pt x="5" y="58"/>
                </a:cubicBezTo>
                <a:cubicBezTo>
                  <a:pt x="8" y="63"/>
                  <a:pt x="8" y="63"/>
                  <a:pt x="8" y="63"/>
                </a:cubicBezTo>
                <a:cubicBezTo>
                  <a:pt x="8" y="64"/>
                  <a:pt x="9" y="65"/>
                  <a:pt x="9" y="65"/>
                </a:cubicBezTo>
                <a:cubicBezTo>
                  <a:pt x="9" y="65"/>
                  <a:pt x="9" y="65"/>
                  <a:pt x="10" y="65"/>
                </a:cubicBezTo>
                <a:cubicBezTo>
                  <a:pt x="10" y="65"/>
                  <a:pt x="11" y="65"/>
                  <a:pt x="12" y="65"/>
                </a:cubicBezTo>
                <a:cubicBezTo>
                  <a:pt x="16" y="63"/>
                  <a:pt x="16" y="63"/>
                  <a:pt x="16" y="63"/>
                </a:cubicBezTo>
                <a:cubicBezTo>
                  <a:pt x="16" y="63"/>
                  <a:pt x="16" y="63"/>
                  <a:pt x="17" y="63"/>
                </a:cubicBezTo>
                <a:cubicBezTo>
                  <a:pt x="18" y="63"/>
                  <a:pt x="18" y="63"/>
                  <a:pt x="19" y="63"/>
                </a:cubicBezTo>
                <a:cubicBezTo>
                  <a:pt x="22" y="66"/>
                  <a:pt x="22" y="66"/>
                  <a:pt x="22" y="66"/>
                </a:cubicBezTo>
                <a:cubicBezTo>
                  <a:pt x="23" y="67"/>
                  <a:pt x="24" y="68"/>
                  <a:pt x="23" y="69"/>
                </a:cubicBezTo>
                <a:cubicBezTo>
                  <a:pt x="23" y="72"/>
                  <a:pt x="23" y="72"/>
                  <a:pt x="23" y="72"/>
                </a:cubicBezTo>
                <a:cubicBezTo>
                  <a:pt x="22" y="73"/>
                  <a:pt x="22" y="74"/>
                  <a:pt x="22" y="75"/>
                </a:cubicBezTo>
                <a:cubicBezTo>
                  <a:pt x="22" y="75"/>
                  <a:pt x="24" y="76"/>
                  <a:pt x="25" y="76"/>
                </a:cubicBezTo>
                <a:cubicBezTo>
                  <a:pt x="30" y="78"/>
                  <a:pt x="30" y="78"/>
                  <a:pt x="30" y="78"/>
                </a:cubicBezTo>
                <a:cubicBezTo>
                  <a:pt x="31" y="79"/>
                  <a:pt x="32" y="79"/>
                  <a:pt x="33" y="79"/>
                </a:cubicBezTo>
                <a:cubicBezTo>
                  <a:pt x="33" y="79"/>
                  <a:pt x="33" y="79"/>
                  <a:pt x="33" y="79"/>
                </a:cubicBezTo>
                <a:cubicBezTo>
                  <a:pt x="33" y="79"/>
                  <a:pt x="34" y="77"/>
                  <a:pt x="35" y="77"/>
                </a:cubicBezTo>
                <a:cubicBezTo>
                  <a:pt x="36" y="73"/>
                  <a:pt x="36" y="73"/>
                  <a:pt x="36" y="73"/>
                </a:cubicBezTo>
                <a:cubicBezTo>
                  <a:pt x="37" y="72"/>
                  <a:pt x="38" y="71"/>
                  <a:pt x="39" y="71"/>
                </a:cubicBezTo>
                <a:cubicBezTo>
                  <a:pt x="39" y="71"/>
                  <a:pt x="39" y="71"/>
                  <a:pt x="39" y="71"/>
                </a:cubicBezTo>
                <a:cubicBezTo>
                  <a:pt x="39" y="71"/>
                  <a:pt x="39" y="71"/>
                  <a:pt x="40" y="71"/>
                </a:cubicBezTo>
                <a:cubicBezTo>
                  <a:pt x="42" y="71"/>
                  <a:pt x="43" y="71"/>
                  <a:pt x="43" y="71"/>
                </a:cubicBezTo>
                <a:cubicBezTo>
                  <a:pt x="43" y="71"/>
                  <a:pt x="43" y="71"/>
                  <a:pt x="43" y="71"/>
                </a:cubicBezTo>
                <a:cubicBezTo>
                  <a:pt x="44" y="71"/>
                  <a:pt x="45" y="72"/>
                  <a:pt x="46" y="72"/>
                </a:cubicBezTo>
                <a:cubicBezTo>
                  <a:pt x="47" y="76"/>
                  <a:pt x="47" y="76"/>
                  <a:pt x="47" y="76"/>
                </a:cubicBezTo>
                <a:cubicBezTo>
                  <a:pt x="48" y="77"/>
                  <a:pt x="49" y="78"/>
                  <a:pt x="49" y="78"/>
                </a:cubicBezTo>
                <a:cubicBezTo>
                  <a:pt x="49" y="78"/>
                  <a:pt x="49" y="78"/>
                  <a:pt x="49" y="78"/>
                </a:cubicBezTo>
                <a:cubicBezTo>
                  <a:pt x="50" y="78"/>
                  <a:pt x="51" y="78"/>
                  <a:pt x="52" y="77"/>
                </a:cubicBezTo>
                <a:cubicBezTo>
                  <a:pt x="57" y="75"/>
                  <a:pt x="57" y="75"/>
                  <a:pt x="57" y="75"/>
                </a:cubicBezTo>
                <a:cubicBezTo>
                  <a:pt x="58" y="75"/>
                  <a:pt x="59" y="75"/>
                  <a:pt x="59" y="74"/>
                </a:cubicBezTo>
                <a:cubicBezTo>
                  <a:pt x="60" y="74"/>
                  <a:pt x="60" y="72"/>
                  <a:pt x="59" y="71"/>
                </a:cubicBezTo>
                <a:cubicBezTo>
                  <a:pt x="58" y="67"/>
                  <a:pt x="58" y="67"/>
                  <a:pt x="58" y="67"/>
                </a:cubicBezTo>
                <a:cubicBezTo>
                  <a:pt x="58" y="66"/>
                  <a:pt x="59" y="65"/>
                  <a:pt x="59" y="64"/>
                </a:cubicBezTo>
                <a:cubicBezTo>
                  <a:pt x="62" y="62"/>
                  <a:pt x="62" y="62"/>
                  <a:pt x="62" y="62"/>
                </a:cubicBezTo>
                <a:cubicBezTo>
                  <a:pt x="63" y="61"/>
                  <a:pt x="64" y="61"/>
                  <a:pt x="64" y="61"/>
                </a:cubicBezTo>
                <a:cubicBezTo>
                  <a:pt x="65" y="61"/>
                  <a:pt x="65" y="61"/>
                  <a:pt x="65" y="61"/>
                </a:cubicBezTo>
                <a:cubicBezTo>
                  <a:pt x="69" y="62"/>
                  <a:pt x="69" y="62"/>
                  <a:pt x="69" y="62"/>
                </a:cubicBezTo>
                <a:cubicBezTo>
                  <a:pt x="70" y="63"/>
                  <a:pt x="71" y="63"/>
                  <a:pt x="71" y="63"/>
                </a:cubicBezTo>
                <a:cubicBezTo>
                  <a:pt x="72" y="63"/>
                  <a:pt x="73" y="62"/>
                  <a:pt x="73" y="61"/>
                </a:cubicBezTo>
                <a:cubicBezTo>
                  <a:pt x="76" y="56"/>
                  <a:pt x="76" y="56"/>
                  <a:pt x="76" y="56"/>
                </a:cubicBezTo>
                <a:cubicBezTo>
                  <a:pt x="76" y="55"/>
                  <a:pt x="77" y="54"/>
                  <a:pt x="77" y="54"/>
                </a:cubicBezTo>
                <a:cubicBezTo>
                  <a:pt x="77" y="53"/>
                  <a:pt x="76" y="52"/>
                  <a:pt x="75" y="51"/>
                </a:cubicBezTo>
                <a:cubicBezTo>
                  <a:pt x="72" y="49"/>
                  <a:pt x="72" y="49"/>
                  <a:pt x="72" y="49"/>
                </a:cubicBezTo>
                <a:cubicBezTo>
                  <a:pt x="71" y="48"/>
                  <a:pt x="70" y="47"/>
                  <a:pt x="70" y="46"/>
                </a:cubicBezTo>
                <a:cubicBezTo>
                  <a:pt x="71" y="42"/>
                  <a:pt x="71" y="42"/>
                  <a:pt x="71" y="42"/>
                </a:cubicBezTo>
                <a:cubicBezTo>
                  <a:pt x="71" y="41"/>
                  <a:pt x="72" y="40"/>
                  <a:pt x="73" y="40"/>
                </a:cubicBezTo>
                <a:cubicBezTo>
                  <a:pt x="77" y="38"/>
                  <a:pt x="77" y="38"/>
                  <a:pt x="77" y="38"/>
                </a:cubicBezTo>
                <a:cubicBezTo>
                  <a:pt x="77" y="38"/>
                  <a:pt x="78" y="38"/>
                  <a:pt x="79" y="37"/>
                </a:cubicBezTo>
                <a:cubicBezTo>
                  <a:pt x="79" y="37"/>
                  <a:pt x="79" y="35"/>
                  <a:pt x="79" y="34"/>
                </a:cubicBezTo>
                <a:moveTo>
                  <a:pt x="59" y="40"/>
                </a:moveTo>
                <a:cubicBezTo>
                  <a:pt x="59" y="50"/>
                  <a:pt x="50" y="59"/>
                  <a:pt x="40" y="59"/>
                </a:cubicBezTo>
                <a:cubicBezTo>
                  <a:pt x="29" y="59"/>
                  <a:pt x="21" y="51"/>
                  <a:pt x="21" y="40"/>
                </a:cubicBezTo>
                <a:cubicBezTo>
                  <a:pt x="20" y="30"/>
                  <a:pt x="29" y="21"/>
                  <a:pt x="39" y="21"/>
                </a:cubicBezTo>
                <a:cubicBezTo>
                  <a:pt x="50" y="21"/>
                  <a:pt x="59" y="29"/>
                  <a:pt x="59" y="40"/>
                </a:cubicBezTo>
              </a:path>
            </a:pathLst>
          </a:custGeom>
          <a:solidFill>
            <a:schemeClr val="tx2">
              <a:lumMod val="20000"/>
              <a:lumOff val="80000"/>
            </a:schemeClr>
          </a:solidFill>
          <a:ln w="12700" cap="flat">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161"/>
          <p:cNvSpPr>
            <a:spLocks noEditPoints="1"/>
          </p:cNvSpPr>
          <p:nvPr/>
        </p:nvSpPr>
        <p:spPr bwMode="auto">
          <a:xfrm>
            <a:off x="10038943" y="2637757"/>
            <a:ext cx="404813" cy="401639"/>
          </a:xfrm>
          <a:custGeom>
            <a:avLst/>
            <a:gdLst>
              <a:gd name="T0" fmla="*/ 104 w 106"/>
              <a:gd name="T1" fmla="*/ 39 h 105"/>
              <a:gd name="T2" fmla="*/ 100 w 106"/>
              <a:gd name="T3" fmla="*/ 35 h 105"/>
              <a:gd name="T4" fmla="*/ 94 w 106"/>
              <a:gd name="T5" fmla="*/ 36 h 105"/>
              <a:gd name="T6" fmla="*/ 90 w 106"/>
              <a:gd name="T7" fmla="*/ 34 h 105"/>
              <a:gd name="T8" fmla="*/ 87 w 106"/>
              <a:gd name="T9" fmla="*/ 25 h 105"/>
              <a:gd name="T10" fmla="*/ 91 w 106"/>
              <a:gd name="T11" fmla="*/ 18 h 105"/>
              <a:gd name="T12" fmla="*/ 83 w 106"/>
              <a:gd name="T13" fmla="*/ 10 h 105"/>
              <a:gd name="T14" fmla="*/ 80 w 106"/>
              <a:gd name="T15" fmla="*/ 8 h 105"/>
              <a:gd name="T16" fmla="*/ 73 w 106"/>
              <a:gd name="T17" fmla="*/ 14 h 105"/>
              <a:gd name="T18" fmla="*/ 69 w 106"/>
              <a:gd name="T19" fmla="*/ 14 h 105"/>
              <a:gd name="T20" fmla="*/ 61 w 106"/>
              <a:gd name="T21" fmla="*/ 10 h 105"/>
              <a:gd name="T22" fmla="*/ 59 w 106"/>
              <a:gd name="T23" fmla="*/ 1 h 105"/>
              <a:gd name="T24" fmla="*/ 48 w 106"/>
              <a:gd name="T25" fmla="*/ 0 h 105"/>
              <a:gd name="T26" fmla="*/ 43 w 106"/>
              <a:gd name="T27" fmla="*/ 5 h 105"/>
              <a:gd name="T28" fmla="*/ 40 w 106"/>
              <a:gd name="T29" fmla="*/ 13 h 105"/>
              <a:gd name="T30" fmla="*/ 33 w 106"/>
              <a:gd name="T31" fmla="*/ 15 h 105"/>
              <a:gd name="T32" fmla="*/ 27 w 106"/>
              <a:gd name="T33" fmla="*/ 11 h 105"/>
              <a:gd name="T34" fmla="*/ 24 w 106"/>
              <a:gd name="T35" fmla="*/ 9 h 105"/>
              <a:gd name="T36" fmla="*/ 15 w 106"/>
              <a:gd name="T37" fmla="*/ 16 h 105"/>
              <a:gd name="T38" fmla="*/ 14 w 106"/>
              <a:gd name="T39" fmla="*/ 22 h 105"/>
              <a:gd name="T40" fmla="*/ 17 w 106"/>
              <a:gd name="T41" fmla="*/ 31 h 105"/>
              <a:gd name="T42" fmla="*/ 11 w 106"/>
              <a:gd name="T43" fmla="*/ 38 h 105"/>
              <a:gd name="T44" fmla="*/ 6 w 106"/>
              <a:gd name="T45" fmla="*/ 38 h 105"/>
              <a:gd name="T46" fmla="*/ 3 w 106"/>
              <a:gd name="T47" fmla="*/ 38 h 105"/>
              <a:gd name="T48" fmla="*/ 0 w 106"/>
              <a:gd name="T49" fmla="*/ 49 h 105"/>
              <a:gd name="T50" fmla="*/ 3 w 106"/>
              <a:gd name="T51" fmla="*/ 54 h 105"/>
              <a:gd name="T52" fmla="*/ 11 w 106"/>
              <a:gd name="T53" fmla="*/ 59 h 105"/>
              <a:gd name="T54" fmla="*/ 11 w 106"/>
              <a:gd name="T55" fmla="*/ 68 h 105"/>
              <a:gd name="T56" fmla="*/ 5 w 106"/>
              <a:gd name="T57" fmla="*/ 74 h 105"/>
              <a:gd name="T58" fmla="*/ 10 w 106"/>
              <a:gd name="T59" fmla="*/ 84 h 105"/>
              <a:gd name="T60" fmla="*/ 12 w 106"/>
              <a:gd name="T61" fmla="*/ 87 h 105"/>
              <a:gd name="T62" fmla="*/ 21 w 106"/>
              <a:gd name="T63" fmla="*/ 84 h 105"/>
              <a:gd name="T64" fmla="*/ 25 w 106"/>
              <a:gd name="T65" fmla="*/ 85 h 105"/>
              <a:gd name="T66" fmla="*/ 30 w 106"/>
              <a:gd name="T67" fmla="*/ 92 h 105"/>
              <a:gd name="T68" fmla="*/ 29 w 106"/>
              <a:gd name="T69" fmla="*/ 100 h 105"/>
              <a:gd name="T70" fmla="*/ 39 w 106"/>
              <a:gd name="T71" fmla="*/ 105 h 105"/>
              <a:gd name="T72" fmla="*/ 43 w 106"/>
              <a:gd name="T73" fmla="*/ 105 h 105"/>
              <a:gd name="T74" fmla="*/ 48 w 106"/>
              <a:gd name="T75" fmla="*/ 97 h 105"/>
              <a:gd name="T76" fmla="*/ 51 w 106"/>
              <a:gd name="T77" fmla="*/ 96 h 105"/>
              <a:gd name="T78" fmla="*/ 57 w 106"/>
              <a:gd name="T79" fmla="*/ 95 h 105"/>
              <a:gd name="T80" fmla="*/ 60 w 106"/>
              <a:gd name="T81" fmla="*/ 97 h 105"/>
              <a:gd name="T82" fmla="*/ 65 w 106"/>
              <a:gd name="T83" fmla="*/ 104 h 105"/>
              <a:gd name="T84" fmla="*/ 69 w 106"/>
              <a:gd name="T85" fmla="*/ 104 h 105"/>
              <a:gd name="T86" fmla="*/ 79 w 106"/>
              <a:gd name="T87" fmla="*/ 100 h 105"/>
              <a:gd name="T88" fmla="*/ 77 w 106"/>
              <a:gd name="T89" fmla="*/ 90 h 105"/>
              <a:gd name="T90" fmla="*/ 83 w 106"/>
              <a:gd name="T91" fmla="*/ 83 h 105"/>
              <a:gd name="T92" fmla="*/ 87 w 106"/>
              <a:gd name="T93" fmla="*/ 82 h 105"/>
              <a:gd name="T94" fmla="*/ 95 w 106"/>
              <a:gd name="T95" fmla="*/ 85 h 105"/>
              <a:gd name="T96" fmla="*/ 101 w 106"/>
              <a:gd name="T97" fmla="*/ 76 h 105"/>
              <a:gd name="T98" fmla="*/ 100 w 106"/>
              <a:gd name="T99" fmla="*/ 69 h 105"/>
              <a:gd name="T100" fmla="*/ 94 w 106"/>
              <a:gd name="T101" fmla="*/ 62 h 105"/>
              <a:gd name="T102" fmla="*/ 97 w 106"/>
              <a:gd name="T103" fmla="*/ 54 h 105"/>
              <a:gd name="T104" fmla="*/ 105 w 106"/>
              <a:gd name="T105" fmla="*/ 51 h 105"/>
              <a:gd name="T106" fmla="*/ 78 w 106"/>
              <a:gd name="T107" fmla="*/ 53 h 105"/>
              <a:gd name="T108" fmla="*/ 27 w 106"/>
              <a:gd name="T109" fmla="*/ 53 h 105"/>
              <a:gd name="T110" fmla="*/ 78 w 106"/>
              <a:gd name="T111" fmla="*/ 5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6" h="105">
                <a:moveTo>
                  <a:pt x="105" y="47"/>
                </a:moveTo>
                <a:cubicBezTo>
                  <a:pt x="104" y="39"/>
                  <a:pt x="104" y="39"/>
                  <a:pt x="104" y="39"/>
                </a:cubicBezTo>
                <a:cubicBezTo>
                  <a:pt x="104" y="38"/>
                  <a:pt x="103" y="37"/>
                  <a:pt x="103" y="36"/>
                </a:cubicBezTo>
                <a:cubicBezTo>
                  <a:pt x="103" y="36"/>
                  <a:pt x="101" y="35"/>
                  <a:pt x="100" y="35"/>
                </a:cubicBezTo>
                <a:cubicBezTo>
                  <a:pt x="99" y="35"/>
                  <a:pt x="99" y="35"/>
                  <a:pt x="99" y="35"/>
                </a:cubicBezTo>
                <a:cubicBezTo>
                  <a:pt x="94" y="36"/>
                  <a:pt x="94" y="36"/>
                  <a:pt x="94" y="36"/>
                </a:cubicBezTo>
                <a:cubicBezTo>
                  <a:pt x="94" y="36"/>
                  <a:pt x="93" y="36"/>
                  <a:pt x="93" y="36"/>
                </a:cubicBezTo>
                <a:cubicBezTo>
                  <a:pt x="92" y="36"/>
                  <a:pt x="91" y="35"/>
                  <a:pt x="90" y="34"/>
                </a:cubicBezTo>
                <a:cubicBezTo>
                  <a:pt x="87" y="29"/>
                  <a:pt x="87" y="29"/>
                  <a:pt x="87" y="29"/>
                </a:cubicBezTo>
                <a:cubicBezTo>
                  <a:pt x="86" y="28"/>
                  <a:pt x="86" y="26"/>
                  <a:pt x="87" y="25"/>
                </a:cubicBezTo>
                <a:cubicBezTo>
                  <a:pt x="90" y="21"/>
                  <a:pt x="90" y="21"/>
                  <a:pt x="90" y="21"/>
                </a:cubicBezTo>
                <a:cubicBezTo>
                  <a:pt x="91" y="20"/>
                  <a:pt x="91" y="18"/>
                  <a:pt x="91" y="18"/>
                </a:cubicBezTo>
                <a:cubicBezTo>
                  <a:pt x="91" y="17"/>
                  <a:pt x="90" y="15"/>
                  <a:pt x="89" y="15"/>
                </a:cubicBezTo>
                <a:cubicBezTo>
                  <a:pt x="83" y="10"/>
                  <a:pt x="83" y="10"/>
                  <a:pt x="83" y="10"/>
                </a:cubicBezTo>
                <a:cubicBezTo>
                  <a:pt x="82" y="9"/>
                  <a:pt x="81" y="8"/>
                  <a:pt x="80" y="8"/>
                </a:cubicBezTo>
                <a:cubicBezTo>
                  <a:pt x="80" y="8"/>
                  <a:pt x="80" y="8"/>
                  <a:pt x="80" y="8"/>
                </a:cubicBezTo>
                <a:cubicBezTo>
                  <a:pt x="80" y="8"/>
                  <a:pt x="78" y="9"/>
                  <a:pt x="77" y="10"/>
                </a:cubicBezTo>
                <a:cubicBezTo>
                  <a:pt x="73" y="14"/>
                  <a:pt x="73" y="14"/>
                  <a:pt x="73" y="14"/>
                </a:cubicBezTo>
                <a:cubicBezTo>
                  <a:pt x="72" y="14"/>
                  <a:pt x="71" y="15"/>
                  <a:pt x="70" y="15"/>
                </a:cubicBezTo>
                <a:cubicBezTo>
                  <a:pt x="70" y="15"/>
                  <a:pt x="69" y="15"/>
                  <a:pt x="69" y="14"/>
                </a:cubicBezTo>
                <a:cubicBezTo>
                  <a:pt x="64" y="13"/>
                  <a:pt x="64" y="13"/>
                  <a:pt x="64" y="13"/>
                </a:cubicBezTo>
                <a:cubicBezTo>
                  <a:pt x="62" y="12"/>
                  <a:pt x="61" y="11"/>
                  <a:pt x="61" y="10"/>
                </a:cubicBezTo>
                <a:cubicBezTo>
                  <a:pt x="60" y="5"/>
                  <a:pt x="60" y="5"/>
                  <a:pt x="60" y="5"/>
                </a:cubicBezTo>
                <a:cubicBezTo>
                  <a:pt x="60" y="3"/>
                  <a:pt x="60" y="2"/>
                  <a:pt x="59" y="1"/>
                </a:cubicBezTo>
                <a:cubicBezTo>
                  <a:pt x="59" y="1"/>
                  <a:pt x="57" y="0"/>
                  <a:pt x="56" y="0"/>
                </a:cubicBezTo>
                <a:cubicBezTo>
                  <a:pt x="48" y="0"/>
                  <a:pt x="48" y="0"/>
                  <a:pt x="48" y="0"/>
                </a:cubicBezTo>
                <a:cubicBezTo>
                  <a:pt x="47" y="0"/>
                  <a:pt x="45" y="1"/>
                  <a:pt x="45" y="1"/>
                </a:cubicBezTo>
                <a:cubicBezTo>
                  <a:pt x="44" y="1"/>
                  <a:pt x="44" y="3"/>
                  <a:pt x="43" y="5"/>
                </a:cubicBezTo>
                <a:cubicBezTo>
                  <a:pt x="43" y="10"/>
                  <a:pt x="43" y="10"/>
                  <a:pt x="43" y="10"/>
                </a:cubicBezTo>
                <a:cubicBezTo>
                  <a:pt x="42" y="11"/>
                  <a:pt x="41" y="13"/>
                  <a:pt x="40" y="13"/>
                </a:cubicBezTo>
                <a:cubicBezTo>
                  <a:pt x="35" y="15"/>
                  <a:pt x="35" y="15"/>
                  <a:pt x="35" y="15"/>
                </a:cubicBezTo>
                <a:cubicBezTo>
                  <a:pt x="34" y="15"/>
                  <a:pt x="34" y="15"/>
                  <a:pt x="33" y="15"/>
                </a:cubicBezTo>
                <a:cubicBezTo>
                  <a:pt x="32" y="15"/>
                  <a:pt x="31" y="15"/>
                  <a:pt x="31" y="15"/>
                </a:cubicBezTo>
                <a:cubicBezTo>
                  <a:pt x="27" y="11"/>
                  <a:pt x="27" y="11"/>
                  <a:pt x="27" y="11"/>
                </a:cubicBezTo>
                <a:cubicBezTo>
                  <a:pt x="26" y="10"/>
                  <a:pt x="25" y="10"/>
                  <a:pt x="25" y="9"/>
                </a:cubicBezTo>
                <a:cubicBezTo>
                  <a:pt x="25" y="9"/>
                  <a:pt x="24" y="9"/>
                  <a:pt x="24" y="9"/>
                </a:cubicBezTo>
                <a:cubicBezTo>
                  <a:pt x="24" y="9"/>
                  <a:pt x="22" y="10"/>
                  <a:pt x="21" y="11"/>
                </a:cubicBezTo>
                <a:cubicBezTo>
                  <a:pt x="15" y="16"/>
                  <a:pt x="15" y="16"/>
                  <a:pt x="15" y="16"/>
                </a:cubicBezTo>
                <a:cubicBezTo>
                  <a:pt x="14" y="17"/>
                  <a:pt x="13" y="18"/>
                  <a:pt x="13" y="18"/>
                </a:cubicBezTo>
                <a:cubicBezTo>
                  <a:pt x="13" y="19"/>
                  <a:pt x="14" y="21"/>
                  <a:pt x="14" y="22"/>
                </a:cubicBezTo>
                <a:cubicBezTo>
                  <a:pt x="17" y="27"/>
                  <a:pt x="17" y="27"/>
                  <a:pt x="17" y="27"/>
                </a:cubicBezTo>
                <a:cubicBezTo>
                  <a:pt x="18" y="28"/>
                  <a:pt x="18" y="30"/>
                  <a:pt x="17" y="31"/>
                </a:cubicBezTo>
                <a:cubicBezTo>
                  <a:pt x="14" y="36"/>
                  <a:pt x="14" y="36"/>
                  <a:pt x="14" y="36"/>
                </a:cubicBezTo>
                <a:cubicBezTo>
                  <a:pt x="14" y="37"/>
                  <a:pt x="12" y="38"/>
                  <a:pt x="11" y="38"/>
                </a:cubicBezTo>
                <a:cubicBezTo>
                  <a:pt x="11" y="38"/>
                  <a:pt x="11" y="38"/>
                  <a:pt x="11" y="38"/>
                </a:cubicBezTo>
                <a:cubicBezTo>
                  <a:pt x="6" y="38"/>
                  <a:pt x="6" y="38"/>
                  <a:pt x="6" y="38"/>
                </a:cubicBezTo>
                <a:cubicBezTo>
                  <a:pt x="6" y="38"/>
                  <a:pt x="6" y="38"/>
                  <a:pt x="6" y="38"/>
                </a:cubicBezTo>
                <a:cubicBezTo>
                  <a:pt x="4" y="38"/>
                  <a:pt x="3" y="38"/>
                  <a:pt x="3" y="38"/>
                </a:cubicBezTo>
                <a:cubicBezTo>
                  <a:pt x="2" y="38"/>
                  <a:pt x="2" y="40"/>
                  <a:pt x="1" y="42"/>
                </a:cubicBezTo>
                <a:cubicBezTo>
                  <a:pt x="0" y="49"/>
                  <a:pt x="0" y="49"/>
                  <a:pt x="0" y="49"/>
                </a:cubicBezTo>
                <a:cubicBezTo>
                  <a:pt x="0" y="50"/>
                  <a:pt x="0" y="52"/>
                  <a:pt x="0" y="52"/>
                </a:cubicBezTo>
                <a:cubicBezTo>
                  <a:pt x="0" y="53"/>
                  <a:pt x="2" y="54"/>
                  <a:pt x="3" y="54"/>
                </a:cubicBezTo>
                <a:cubicBezTo>
                  <a:pt x="8" y="56"/>
                  <a:pt x="8" y="56"/>
                  <a:pt x="8" y="56"/>
                </a:cubicBezTo>
                <a:cubicBezTo>
                  <a:pt x="10" y="56"/>
                  <a:pt x="11" y="58"/>
                  <a:pt x="11" y="59"/>
                </a:cubicBezTo>
                <a:cubicBezTo>
                  <a:pt x="12" y="65"/>
                  <a:pt x="12" y="65"/>
                  <a:pt x="12" y="65"/>
                </a:cubicBezTo>
                <a:cubicBezTo>
                  <a:pt x="13" y="66"/>
                  <a:pt x="12" y="68"/>
                  <a:pt x="11" y="68"/>
                </a:cubicBezTo>
                <a:cubicBezTo>
                  <a:pt x="7" y="71"/>
                  <a:pt x="7" y="71"/>
                  <a:pt x="7" y="71"/>
                </a:cubicBezTo>
                <a:cubicBezTo>
                  <a:pt x="6" y="72"/>
                  <a:pt x="5" y="73"/>
                  <a:pt x="5" y="74"/>
                </a:cubicBezTo>
                <a:cubicBezTo>
                  <a:pt x="4" y="74"/>
                  <a:pt x="5" y="76"/>
                  <a:pt x="6" y="78"/>
                </a:cubicBezTo>
                <a:cubicBezTo>
                  <a:pt x="10" y="84"/>
                  <a:pt x="10" y="84"/>
                  <a:pt x="10" y="84"/>
                </a:cubicBezTo>
                <a:cubicBezTo>
                  <a:pt x="10" y="85"/>
                  <a:pt x="11" y="86"/>
                  <a:pt x="12" y="87"/>
                </a:cubicBezTo>
                <a:cubicBezTo>
                  <a:pt x="12" y="87"/>
                  <a:pt x="12" y="87"/>
                  <a:pt x="12" y="87"/>
                </a:cubicBezTo>
                <a:cubicBezTo>
                  <a:pt x="13" y="87"/>
                  <a:pt x="15" y="86"/>
                  <a:pt x="16" y="86"/>
                </a:cubicBezTo>
                <a:cubicBezTo>
                  <a:pt x="21" y="84"/>
                  <a:pt x="21" y="84"/>
                  <a:pt x="21" y="84"/>
                </a:cubicBezTo>
                <a:cubicBezTo>
                  <a:pt x="21" y="84"/>
                  <a:pt x="21" y="84"/>
                  <a:pt x="22" y="84"/>
                </a:cubicBezTo>
                <a:cubicBezTo>
                  <a:pt x="23" y="84"/>
                  <a:pt x="24" y="84"/>
                  <a:pt x="25" y="85"/>
                </a:cubicBezTo>
                <a:cubicBezTo>
                  <a:pt x="29" y="88"/>
                  <a:pt x="29" y="88"/>
                  <a:pt x="29" y="88"/>
                </a:cubicBezTo>
                <a:cubicBezTo>
                  <a:pt x="30" y="89"/>
                  <a:pt x="31" y="91"/>
                  <a:pt x="30" y="92"/>
                </a:cubicBezTo>
                <a:cubicBezTo>
                  <a:pt x="29" y="97"/>
                  <a:pt x="29" y="97"/>
                  <a:pt x="29" y="97"/>
                </a:cubicBezTo>
                <a:cubicBezTo>
                  <a:pt x="29" y="98"/>
                  <a:pt x="29" y="99"/>
                  <a:pt x="29" y="100"/>
                </a:cubicBezTo>
                <a:cubicBezTo>
                  <a:pt x="29" y="100"/>
                  <a:pt x="31" y="102"/>
                  <a:pt x="32" y="102"/>
                </a:cubicBezTo>
                <a:cubicBezTo>
                  <a:pt x="39" y="105"/>
                  <a:pt x="39" y="105"/>
                  <a:pt x="39" y="105"/>
                </a:cubicBezTo>
                <a:cubicBezTo>
                  <a:pt x="41" y="105"/>
                  <a:pt x="42" y="105"/>
                  <a:pt x="43" y="105"/>
                </a:cubicBezTo>
                <a:cubicBezTo>
                  <a:pt x="43" y="105"/>
                  <a:pt x="43" y="105"/>
                  <a:pt x="43" y="105"/>
                </a:cubicBezTo>
                <a:cubicBezTo>
                  <a:pt x="43" y="105"/>
                  <a:pt x="45" y="104"/>
                  <a:pt x="45" y="102"/>
                </a:cubicBezTo>
                <a:cubicBezTo>
                  <a:pt x="48" y="97"/>
                  <a:pt x="48" y="97"/>
                  <a:pt x="48" y="97"/>
                </a:cubicBezTo>
                <a:cubicBezTo>
                  <a:pt x="48" y="96"/>
                  <a:pt x="50" y="96"/>
                  <a:pt x="51" y="96"/>
                </a:cubicBezTo>
                <a:cubicBezTo>
                  <a:pt x="51" y="96"/>
                  <a:pt x="51" y="96"/>
                  <a:pt x="51" y="96"/>
                </a:cubicBezTo>
                <a:cubicBezTo>
                  <a:pt x="51" y="96"/>
                  <a:pt x="51" y="96"/>
                  <a:pt x="53" y="96"/>
                </a:cubicBezTo>
                <a:cubicBezTo>
                  <a:pt x="55" y="96"/>
                  <a:pt x="57" y="95"/>
                  <a:pt x="57" y="95"/>
                </a:cubicBezTo>
                <a:cubicBezTo>
                  <a:pt x="57" y="95"/>
                  <a:pt x="57" y="95"/>
                  <a:pt x="57" y="95"/>
                </a:cubicBezTo>
                <a:cubicBezTo>
                  <a:pt x="58" y="95"/>
                  <a:pt x="60" y="96"/>
                  <a:pt x="60" y="97"/>
                </a:cubicBezTo>
                <a:cubicBezTo>
                  <a:pt x="63" y="102"/>
                  <a:pt x="63" y="102"/>
                  <a:pt x="63" y="102"/>
                </a:cubicBezTo>
                <a:cubicBezTo>
                  <a:pt x="63" y="103"/>
                  <a:pt x="64" y="104"/>
                  <a:pt x="65" y="104"/>
                </a:cubicBezTo>
                <a:cubicBezTo>
                  <a:pt x="65" y="104"/>
                  <a:pt x="65" y="105"/>
                  <a:pt x="65" y="105"/>
                </a:cubicBezTo>
                <a:cubicBezTo>
                  <a:pt x="66" y="105"/>
                  <a:pt x="68" y="104"/>
                  <a:pt x="69" y="104"/>
                </a:cubicBezTo>
                <a:cubicBezTo>
                  <a:pt x="76" y="101"/>
                  <a:pt x="76" y="101"/>
                  <a:pt x="76" y="101"/>
                </a:cubicBezTo>
                <a:cubicBezTo>
                  <a:pt x="77" y="101"/>
                  <a:pt x="78" y="100"/>
                  <a:pt x="79" y="100"/>
                </a:cubicBezTo>
                <a:cubicBezTo>
                  <a:pt x="79" y="99"/>
                  <a:pt x="79" y="97"/>
                  <a:pt x="79" y="96"/>
                </a:cubicBezTo>
                <a:cubicBezTo>
                  <a:pt x="77" y="90"/>
                  <a:pt x="77" y="90"/>
                  <a:pt x="77" y="90"/>
                </a:cubicBezTo>
                <a:cubicBezTo>
                  <a:pt x="77" y="89"/>
                  <a:pt x="78" y="87"/>
                  <a:pt x="79" y="86"/>
                </a:cubicBezTo>
                <a:cubicBezTo>
                  <a:pt x="83" y="83"/>
                  <a:pt x="83" y="83"/>
                  <a:pt x="83" y="83"/>
                </a:cubicBezTo>
                <a:cubicBezTo>
                  <a:pt x="83" y="82"/>
                  <a:pt x="84" y="82"/>
                  <a:pt x="85" y="82"/>
                </a:cubicBezTo>
                <a:cubicBezTo>
                  <a:pt x="86" y="82"/>
                  <a:pt x="86" y="82"/>
                  <a:pt x="87" y="82"/>
                </a:cubicBezTo>
                <a:cubicBezTo>
                  <a:pt x="91" y="84"/>
                  <a:pt x="91" y="84"/>
                  <a:pt x="91" y="84"/>
                </a:cubicBezTo>
                <a:cubicBezTo>
                  <a:pt x="93" y="85"/>
                  <a:pt x="94" y="85"/>
                  <a:pt x="95" y="85"/>
                </a:cubicBezTo>
                <a:cubicBezTo>
                  <a:pt x="95" y="85"/>
                  <a:pt x="97" y="83"/>
                  <a:pt x="97" y="82"/>
                </a:cubicBezTo>
                <a:cubicBezTo>
                  <a:pt x="101" y="76"/>
                  <a:pt x="101" y="76"/>
                  <a:pt x="101" y="76"/>
                </a:cubicBezTo>
                <a:cubicBezTo>
                  <a:pt x="102" y="74"/>
                  <a:pt x="102" y="73"/>
                  <a:pt x="102" y="72"/>
                </a:cubicBezTo>
                <a:cubicBezTo>
                  <a:pt x="103" y="72"/>
                  <a:pt x="101" y="70"/>
                  <a:pt x="100" y="69"/>
                </a:cubicBezTo>
                <a:cubicBezTo>
                  <a:pt x="95" y="66"/>
                  <a:pt x="95" y="66"/>
                  <a:pt x="95" y="66"/>
                </a:cubicBezTo>
                <a:cubicBezTo>
                  <a:pt x="94" y="65"/>
                  <a:pt x="94" y="63"/>
                  <a:pt x="94" y="62"/>
                </a:cubicBezTo>
                <a:cubicBezTo>
                  <a:pt x="95" y="57"/>
                  <a:pt x="95" y="57"/>
                  <a:pt x="95" y="57"/>
                </a:cubicBezTo>
                <a:cubicBezTo>
                  <a:pt x="95" y="55"/>
                  <a:pt x="96" y="54"/>
                  <a:pt x="97" y="54"/>
                </a:cubicBezTo>
                <a:cubicBezTo>
                  <a:pt x="102" y="52"/>
                  <a:pt x="102" y="52"/>
                  <a:pt x="102" y="52"/>
                </a:cubicBezTo>
                <a:cubicBezTo>
                  <a:pt x="103" y="52"/>
                  <a:pt x="105" y="51"/>
                  <a:pt x="105" y="51"/>
                </a:cubicBezTo>
                <a:cubicBezTo>
                  <a:pt x="106" y="50"/>
                  <a:pt x="106" y="48"/>
                  <a:pt x="105" y="47"/>
                </a:cubicBezTo>
                <a:moveTo>
                  <a:pt x="78" y="53"/>
                </a:moveTo>
                <a:cubicBezTo>
                  <a:pt x="78" y="67"/>
                  <a:pt x="67" y="79"/>
                  <a:pt x="53" y="79"/>
                </a:cubicBezTo>
                <a:cubicBezTo>
                  <a:pt x="39" y="79"/>
                  <a:pt x="27" y="67"/>
                  <a:pt x="27" y="53"/>
                </a:cubicBezTo>
                <a:cubicBezTo>
                  <a:pt x="27" y="39"/>
                  <a:pt x="39" y="28"/>
                  <a:pt x="53" y="28"/>
                </a:cubicBezTo>
                <a:cubicBezTo>
                  <a:pt x="67" y="28"/>
                  <a:pt x="78" y="39"/>
                  <a:pt x="78" y="53"/>
                </a:cubicBezTo>
              </a:path>
            </a:pathLst>
          </a:custGeom>
          <a:solidFill>
            <a:schemeClr val="tx2">
              <a:lumMod val="20000"/>
              <a:lumOff val="80000"/>
            </a:schemeClr>
          </a:solidFill>
          <a:ln w="12700" cap="flat">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159"/>
          <p:cNvSpPr>
            <a:spLocks noEditPoints="1"/>
          </p:cNvSpPr>
          <p:nvPr/>
        </p:nvSpPr>
        <p:spPr bwMode="auto">
          <a:xfrm>
            <a:off x="9889718" y="3327356"/>
            <a:ext cx="301625" cy="303213"/>
          </a:xfrm>
          <a:custGeom>
            <a:avLst/>
            <a:gdLst>
              <a:gd name="T0" fmla="*/ 78 w 79"/>
              <a:gd name="T1" fmla="*/ 29 h 79"/>
              <a:gd name="T2" fmla="*/ 74 w 79"/>
              <a:gd name="T3" fmla="*/ 26 h 79"/>
              <a:gd name="T4" fmla="*/ 70 w 79"/>
              <a:gd name="T5" fmla="*/ 26 h 79"/>
              <a:gd name="T6" fmla="*/ 67 w 79"/>
              <a:gd name="T7" fmla="*/ 25 h 79"/>
              <a:gd name="T8" fmla="*/ 65 w 79"/>
              <a:gd name="T9" fmla="*/ 18 h 79"/>
              <a:gd name="T10" fmla="*/ 68 w 79"/>
              <a:gd name="T11" fmla="*/ 13 h 79"/>
              <a:gd name="T12" fmla="*/ 62 w 79"/>
              <a:gd name="T13" fmla="*/ 7 h 79"/>
              <a:gd name="T14" fmla="*/ 60 w 79"/>
              <a:gd name="T15" fmla="*/ 6 h 79"/>
              <a:gd name="T16" fmla="*/ 54 w 79"/>
              <a:gd name="T17" fmla="*/ 10 h 79"/>
              <a:gd name="T18" fmla="*/ 51 w 79"/>
              <a:gd name="T19" fmla="*/ 11 h 79"/>
              <a:gd name="T20" fmla="*/ 45 w 79"/>
              <a:gd name="T21" fmla="*/ 7 h 79"/>
              <a:gd name="T22" fmla="*/ 44 w 79"/>
              <a:gd name="T23" fmla="*/ 1 h 79"/>
              <a:gd name="T24" fmla="*/ 36 w 79"/>
              <a:gd name="T25" fmla="*/ 0 h 79"/>
              <a:gd name="T26" fmla="*/ 32 w 79"/>
              <a:gd name="T27" fmla="*/ 4 h 79"/>
              <a:gd name="T28" fmla="*/ 30 w 79"/>
              <a:gd name="T29" fmla="*/ 10 h 79"/>
              <a:gd name="T30" fmla="*/ 25 w 79"/>
              <a:gd name="T31" fmla="*/ 12 h 79"/>
              <a:gd name="T32" fmla="*/ 20 w 79"/>
              <a:gd name="T33" fmla="*/ 9 h 79"/>
              <a:gd name="T34" fmla="*/ 18 w 79"/>
              <a:gd name="T35" fmla="*/ 7 h 79"/>
              <a:gd name="T36" fmla="*/ 11 w 79"/>
              <a:gd name="T37" fmla="*/ 12 h 79"/>
              <a:gd name="T38" fmla="*/ 11 w 79"/>
              <a:gd name="T39" fmla="*/ 17 h 79"/>
              <a:gd name="T40" fmla="*/ 13 w 79"/>
              <a:gd name="T41" fmla="*/ 23 h 79"/>
              <a:gd name="T42" fmla="*/ 8 w 79"/>
              <a:gd name="T43" fmla="*/ 29 h 79"/>
              <a:gd name="T44" fmla="*/ 5 w 79"/>
              <a:gd name="T45" fmla="*/ 29 h 79"/>
              <a:gd name="T46" fmla="*/ 2 w 79"/>
              <a:gd name="T47" fmla="*/ 29 h 79"/>
              <a:gd name="T48" fmla="*/ 0 w 79"/>
              <a:gd name="T49" fmla="*/ 37 h 79"/>
              <a:gd name="T50" fmla="*/ 3 w 79"/>
              <a:gd name="T51" fmla="*/ 41 h 79"/>
              <a:gd name="T52" fmla="*/ 8 w 79"/>
              <a:gd name="T53" fmla="*/ 44 h 79"/>
              <a:gd name="T54" fmla="*/ 9 w 79"/>
              <a:gd name="T55" fmla="*/ 52 h 79"/>
              <a:gd name="T56" fmla="*/ 4 w 79"/>
              <a:gd name="T57" fmla="*/ 55 h 79"/>
              <a:gd name="T58" fmla="*/ 8 w 79"/>
              <a:gd name="T59" fmla="*/ 63 h 79"/>
              <a:gd name="T60" fmla="*/ 10 w 79"/>
              <a:gd name="T61" fmla="*/ 65 h 79"/>
              <a:gd name="T62" fmla="*/ 16 w 79"/>
              <a:gd name="T63" fmla="*/ 63 h 79"/>
              <a:gd name="T64" fmla="*/ 19 w 79"/>
              <a:gd name="T65" fmla="*/ 63 h 79"/>
              <a:gd name="T66" fmla="*/ 23 w 79"/>
              <a:gd name="T67" fmla="*/ 69 h 79"/>
              <a:gd name="T68" fmla="*/ 22 w 79"/>
              <a:gd name="T69" fmla="*/ 75 h 79"/>
              <a:gd name="T70" fmla="*/ 30 w 79"/>
              <a:gd name="T71" fmla="*/ 78 h 79"/>
              <a:gd name="T72" fmla="*/ 33 w 79"/>
              <a:gd name="T73" fmla="*/ 79 h 79"/>
              <a:gd name="T74" fmla="*/ 36 w 79"/>
              <a:gd name="T75" fmla="*/ 73 h 79"/>
              <a:gd name="T76" fmla="*/ 39 w 79"/>
              <a:gd name="T77" fmla="*/ 71 h 79"/>
              <a:gd name="T78" fmla="*/ 43 w 79"/>
              <a:gd name="T79" fmla="*/ 71 h 79"/>
              <a:gd name="T80" fmla="*/ 46 w 79"/>
              <a:gd name="T81" fmla="*/ 72 h 79"/>
              <a:gd name="T82" fmla="*/ 49 w 79"/>
              <a:gd name="T83" fmla="*/ 78 h 79"/>
              <a:gd name="T84" fmla="*/ 52 w 79"/>
              <a:gd name="T85" fmla="*/ 77 h 79"/>
              <a:gd name="T86" fmla="*/ 59 w 79"/>
              <a:gd name="T87" fmla="*/ 74 h 79"/>
              <a:gd name="T88" fmla="*/ 58 w 79"/>
              <a:gd name="T89" fmla="*/ 67 h 79"/>
              <a:gd name="T90" fmla="*/ 62 w 79"/>
              <a:gd name="T91" fmla="*/ 62 h 79"/>
              <a:gd name="T92" fmla="*/ 65 w 79"/>
              <a:gd name="T93" fmla="*/ 61 h 79"/>
              <a:gd name="T94" fmla="*/ 71 w 79"/>
              <a:gd name="T95" fmla="*/ 63 h 79"/>
              <a:gd name="T96" fmla="*/ 76 w 79"/>
              <a:gd name="T97" fmla="*/ 56 h 79"/>
              <a:gd name="T98" fmla="*/ 75 w 79"/>
              <a:gd name="T99" fmla="*/ 51 h 79"/>
              <a:gd name="T100" fmla="*/ 70 w 79"/>
              <a:gd name="T101" fmla="*/ 46 h 79"/>
              <a:gd name="T102" fmla="*/ 73 w 79"/>
              <a:gd name="T103" fmla="*/ 40 h 79"/>
              <a:gd name="T104" fmla="*/ 79 w 79"/>
              <a:gd name="T105" fmla="*/ 37 h 79"/>
              <a:gd name="T106" fmla="*/ 59 w 79"/>
              <a:gd name="T107" fmla="*/ 40 h 79"/>
              <a:gd name="T108" fmla="*/ 21 w 79"/>
              <a:gd name="T109" fmla="*/ 40 h 79"/>
              <a:gd name="T110" fmla="*/ 59 w 79"/>
              <a:gd name="T111" fmla="*/ 4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9" h="79">
                <a:moveTo>
                  <a:pt x="79" y="34"/>
                </a:moveTo>
                <a:cubicBezTo>
                  <a:pt x="78" y="29"/>
                  <a:pt x="78" y="29"/>
                  <a:pt x="78" y="29"/>
                </a:cubicBezTo>
                <a:cubicBezTo>
                  <a:pt x="78" y="28"/>
                  <a:pt x="77" y="27"/>
                  <a:pt x="77" y="27"/>
                </a:cubicBezTo>
                <a:cubicBezTo>
                  <a:pt x="77" y="26"/>
                  <a:pt x="75" y="26"/>
                  <a:pt x="74" y="26"/>
                </a:cubicBezTo>
                <a:cubicBezTo>
                  <a:pt x="74" y="26"/>
                  <a:pt x="74" y="26"/>
                  <a:pt x="74" y="26"/>
                </a:cubicBezTo>
                <a:cubicBezTo>
                  <a:pt x="70" y="26"/>
                  <a:pt x="70" y="26"/>
                  <a:pt x="70" y="26"/>
                </a:cubicBezTo>
                <a:cubicBezTo>
                  <a:pt x="70" y="26"/>
                  <a:pt x="70" y="26"/>
                  <a:pt x="70" y="26"/>
                </a:cubicBezTo>
                <a:cubicBezTo>
                  <a:pt x="69" y="26"/>
                  <a:pt x="68" y="26"/>
                  <a:pt x="67" y="25"/>
                </a:cubicBezTo>
                <a:cubicBezTo>
                  <a:pt x="65" y="21"/>
                  <a:pt x="65" y="21"/>
                  <a:pt x="65" y="21"/>
                </a:cubicBezTo>
                <a:cubicBezTo>
                  <a:pt x="65" y="21"/>
                  <a:pt x="65" y="19"/>
                  <a:pt x="65" y="18"/>
                </a:cubicBezTo>
                <a:cubicBezTo>
                  <a:pt x="67" y="15"/>
                  <a:pt x="67" y="15"/>
                  <a:pt x="67" y="15"/>
                </a:cubicBezTo>
                <a:cubicBezTo>
                  <a:pt x="68" y="14"/>
                  <a:pt x="68" y="13"/>
                  <a:pt x="68" y="13"/>
                </a:cubicBezTo>
                <a:cubicBezTo>
                  <a:pt x="68" y="12"/>
                  <a:pt x="67" y="11"/>
                  <a:pt x="66" y="11"/>
                </a:cubicBezTo>
                <a:cubicBezTo>
                  <a:pt x="62" y="7"/>
                  <a:pt x="62" y="7"/>
                  <a:pt x="62" y="7"/>
                </a:cubicBezTo>
                <a:cubicBezTo>
                  <a:pt x="61" y="6"/>
                  <a:pt x="60" y="6"/>
                  <a:pt x="60" y="6"/>
                </a:cubicBezTo>
                <a:cubicBezTo>
                  <a:pt x="60" y="6"/>
                  <a:pt x="60" y="6"/>
                  <a:pt x="60" y="6"/>
                </a:cubicBezTo>
                <a:cubicBezTo>
                  <a:pt x="59" y="6"/>
                  <a:pt x="58" y="7"/>
                  <a:pt x="57" y="7"/>
                </a:cubicBezTo>
                <a:cubicBezTo>
                  <a:pt x="54" y="10"/>
                  <a:pt x="54" y="10"/>
                  <a:pt x="54" y="10"/>
                </a:cubicBezTo>
                <a:cubicBezTo>
                  <a:pt x="54" y="10"/>
                  <a:pt x="53" y="11"/>
                  <a:pt x="52" y="11"/>
                </a:cubicBezTo>
                <a:cubicBezTo>
                  <a:pt x="52" y="11"/>
                  <a:pt x="52" y="11"/>
                  <a:pt x="51" y="11"/>
                </a:cubicBezTo>
                <a:cubicBezTo>
                  <a:pt x="47" y="9"/>
                  <a:pt x="47" y="9"/>
                  <a:pt x="47" y="9"/>
                </a:cubicBezTo>
                <a:cubicBezTo>
                  <a:pt x="46" y="9"/>
                  <a:pt x="45" y="8"/>
                  <a:pt x="45" y="7"/>
                </a:cubicBezTo>
                <a:cubicBezTo>
                  <a:pt x="45" y="3"/>
                  <a:pt x="45" y="3"/>
                  <a:pt x="45" y="3"/>
                </a:cubicBezTo>
                <a:cubicBezTo>
                  <a:pt x="45" y="2"/>
                  <a:pt x="44" y="1"/>
                  <a:pt x="44" y="1"/>
                </a:cubicBezTo>
                <a:cubicBezTo>
                  <a:pt x="44" y="1"/>
                  <a:pt x="42" y="0"/>
                  <a:pt x="41" y="0"/>
                </a:cubicBezTo>
                <a:cubicBezTo>
                  <a:pt x="36" y="0"/>
                  <a:pt x="36" y="0"/>
                  <a:pt x="36" y="0"/>
                </a:cubicBezTo>
                <a:cubicBezTo>
                  <a:pt x="35" y="0"/>
                  <a:pt x="34" y="1"/>
                  <a:pt x="33" y="1"/>
                </a:cubicBezTo>
                <a:cubicBezTo>
                  <a:pt x="33" y="1"/>
                  <a:pt x="32" y="3"/>
                  <a:pt x="32" y="4"/>
                </a:cubicBezTo>
                <a:cubicBezTo>
                  <a:pt x="32" y="8"/>
                  <a:pt x="32" y="8"/>
                  <a:pt x="32" y="8"/>
                </a:cubicBezTo>
                <a:cubicBezTo>
                  <a:pt x="32" y="9"/>
                  <a:pt x="31" y="10"/>
                  <a:pt x="30" y="10"/>
                </a:cubicBezTo>
                <a:cubicBezTo>
                  <a:pt x="26" y="12"/>
                  <a:pt x="26" y="12"/>
                  <a:pt x="26" y="12"/>
                </a:cubicBezTo>
                <a:cubicBezTo>
                  <a:pt x="25" y="12"/>
                  <a:pt x="25" y="12"/>
                  <a:pt x="25" y="12"/>
                </a:cubicBezTo>
                <a:cubicBezTo>
                  <a:pt x="24" y="12"/>
                  <a:pt x="23" y="12"/>
                  <a:pt x="23" y="11"/>
                </a:cubicBezTo>
                <a:cubicBezTo>
                  <a:pt x="20" y="9"/>
                  <a:pt x="20" y="9"/>
                  <a:pt x="20" y="9"/>
                </a:cubicBezTo>
                <a:cubicBezTo>
                  <a:pt x="19" y="8"/>
                  <a:pt x="19" y="7"/>
                  <a:pt x="18" y="7"/>
                </a:cubicBezTo>
                <a:cubicBezTo>
                  <a:pt x="18" y="7"/>
                  <a:pt x="18" y="7"/>
                  <a:pt x="18" y="7"/>
                </a:cubicBezTo>
                <a:cubicBezTo>
                  <a:pt x="18" y="7"/>
                  <a:pt x="16" y="8"/>
                  <a:pt x="15" y="9"/>
                </a:cubicBezTo>
                <a:cubicBezTo>
                  <a:pt x="11" y="12"/>
                  <a:pt x="11" y="12"/>
                  <a:pt x="11" y="12"/>
                </a:cubicBezTo>
                <a:cubicBezTo>
                  <a:pt x="11" y="13"/>
                  <a:pt x="10" y="14"/>
                  <a:pt x="10" y="14"/>
                </a:cubicBezTo>
                <a:cubicBezTo>
                  <a:pt x="9" y="15"/>
                  <a:pt x="10" y="16"/>
                  <a:pt x="11" y="17"/>
                </a:cubicBezTo>
                <a:cubicBezTo>
                  <a:pt x="13" y="20"/>
                  <a:pt x="13" y="20"/>
                  <a:pt x="13" y="20"/>
                </a:cubicBezTo>
                <a:cubicBezTo>
                  <a:pt x="13" y="21"/>
                  <a:pt x="13" y="22"/>
                  <a:pt x="13" y="23"/>
                </a:cubicBezTo>
                <a:cubicBezTo>
                  <a:pt x="11" y="27"/>
                  <a:pt x="11" y="27"/>
                  <a:pt x="11" y="27"/>
                </a:cubicBezTo>
                <a:cubicBezTo>
                  <a:pt x="10" y="28"/>
                  <a:pt x="9" y="29"/>
                  <a:pt x="8" y="29"/>
                </a:cubicBezTo>
                <a:cubicBezTo>
                  <a:pt x="8" y="29"/>
                  <a:pt x="8" y="29"/>
                  <a:pt x="8" y="29"/>
                </a:cubicBezTo>
                <a:cubicBezTo>
                  <a:pt x="5" y="29"/>
                  <a:pt x="5" y="29"/>
                  <a:pt x="5" y="29"/>
                </a:cubicBezTo>
                <a:cubicBezTo>
                  <a:pt x="5" y="29"/>
                  <a:pt x="4" y="29"/>
                  <a:pt x="4" y="29"/>
                </a:cubicBezTo>
                <a:cubicBezTo>
                  <a:pt x="3" y="29"/>
                  <a:pt x="3" y="29"/>
                  <a:pt x="2" y="29"/>
                </a:cubicBezTo>
                <a:cubicBezTo>
                  <a:pt x="2" y="29"/>
                  <a:pt x="1" y="31"/>
                  <a:pt x="1" y="32"/>
                </a:cubicBezTo>
                <a:cubicBezTo>
                  <a:pt x="0" y="37"/>
                  <a:pt x="0" y="37"/>
                  <a:pt x="0" y="37"/>
                </a:cubicBezTo>
                <a:cubicBezTo>
                  <a:pt x="0" y="38"/>
                  <a:pt x="0" y="39"/>
                  <a:pt x="0" y="40"/>
                </a:cubicBezTo>
                <a:cubicBezTo>
                  <a:pt x="0" y="40"/>
                  <a:pt x="2" y="41"/>
                  <a:pt x="3" y="41"/>
                </a:cubicBezTo>
                <a:cubicBezTo>
                  <a:pt x="7" y="42"/>
                  <a:pt x="7" y="42"/>
                  <a:pt x="7" y="42"/>
                </a:cubicBezTo>
                <a:cubicBezTo>
                  <a:pt x="7" y="42"/>
                  <a:pt x="8" y="44"/>
                  <a:pt x="8" y="44"/>
                </a:cubicBezTo>
                <a:cubicBezTo>
                  <a:pt x="9" y="49"/>
                  <a:pt x="9" y="49"/>
                  <a:pt x="9" y="49"/>
                </a:cubicBezTo>
                <a:cubicBezTo>
                  <a:pt x="10" y="50"/>
                  <a:pt x="9" y="51"/>
                  <a:pt x="9" y="52"/>
                </a:cubicBezTo>
                <a:cubicBezTo>
                  <a:pt x="6" y="54"/>
                  <a:pt x="6" y="54"/>
                  <a:pt x="6" y="54"/>
                </a:cubicBezTo>
                <a:cubicBezTo>
                  <a:pt x="5" y="54"/>
                  <a:pt x="4" y="55"/>
                  <a:pt x="4" y="55"/>
                </a:cubicBezTo>
                <a:cubicBezTo>
                  <a:pt x="4" y="56"/>
                  <a:pt x="4" y="57"/>
                  <a:pt x="5" y="58"/>
                </a:cubicBezTo>
                <a:cubicBezTo>
                  <a:pt x="8" y="63"/>
                  <a:pt x="8" y="63"/>
                  <a:pt x="8" y="63"/>
                </a:cubicBezTo>
                <a:cubicBezTo>
                  <a:pt x="8" y="64"/>
                  <a:pt x="9" y="65"/>
                  <a:pt x="9" y="65"/>
                </a:cubicBezTo>
                <a:cubicBezTo>
                  <a:pt x="9" y="65"/>
                  <a:pt x="9" y="65"/>
                  <a:pt x="10" y="65"/>
                </a:cubicBezTo>
                <a:cubicBezTo>
                  <a:pt x="10" y="65"/>
                  <a:pt x="11" y="65"/>
                  <a:pt x="12" y="65"/>
                </a:cubicBezTo>
                <a:cubicBezTo>
                  <a:pt x="16" y="63"/>
                  <a:pt x="16" y="63"/>
                  <a:pt x="16" y="63"/>
                </a:cubicBezTo>
                <a:cubicBezTo>
                  <a:pt x="16" y="63"/>
                  <a:pt x="16" y="63"/>
                  <a:pt x="17" y="63"/>
                </a:cubicBezTo>
                <a:cubicBezTo>
                  <a:pt x="18" y="63"/>
                  <a:pt x="18" y="63"/>
                  <a:pt x="19" y="63"/>
                </a:cubicBezTo>
                <a:cubicBezTo>
                  <a:pt x="22" y="66"/>
                  <a:pt x="22" y="66"/>
                  <a:pt x="22" y="66"/>
                </a:cubicBezTo>
                <a:cubicBezTo>
                  <a:pt x="23" y="67"/>
                  <a:pt x="24" y="68"/>
                  <a:pt x="23" y="69"/>
                </a:cubicBezTo>
                <a:cubicBezTo>
                  <a:pt x="23" y="72"/>
                  <a:pt x="23" y="72"/>
                  <a:pt x="23" y="72"/>
                </a:cubicBezTo>
                <a:cubicBezTo>
                  <a:pt x="22" y="73"/>
                  <a:pt x="22" y="74"/>
                  <a:pt x="22" y="75"/>
                </a:cubicBezTo>
                <a:cubicBezTo>
                  <a:pt x="22" y="75"/>
                  <a:pt x="24" y="76"/>
                  <a:pt x="25" y="76"/>
                </a:cubicBezTo>
                <a:cubicBezTo>
                  <a:pt x="30" y="78"/>
                  <a:pt x="30" y="78"/>
                  <a:pt x="30" y="78"/>
                </a:cubicBezTo>
                <a:cubicBezTo>
                  <a:pt x="31" y="79"/>
                  <a:pt x="32" y="79"/>
                  <a:pt x="33" y="79"/>
                </a:cubicBezTo>
                <a:cubicBezTo>
                  <a:pt x="33" y="79"/>
                  <a:pt x="33" y="79"/>
                  <a:pt x="33" y="79"/>
                </a:cubicBezTo>
                <a:cubicBezTo>
                  <a:pt x="33" y="79"/>
                  <a:pt x="34" y="77"/>
                  <a:pt x="35" y="77"/>
                </a:cubicBezTo>
                <a:cubicBezTo>
                  <a:pt x="36" y="73"/>
                  <a:pt x="36" y="73"/>
                  <a:pt x="36" y="73"/>
                </a:cubicBezTo>
                <a:cubicBezTo>
                  <a:pt x="37" y="72"/>
                  <a:pt x="38" y="71"/>
                  <a:pt x="39" y="71"/>
                </a:cubicBezTo>
                <a:cubicBezTo>
                  <a:pt x="39" y="71"/>
                  <a:pt x="39" y="71"/>
                  <a:pt x="39" y="71"/>
                </a:cubicBezTo>
                <a:cubicBezTo>
                  <a:pt x="39" y="71"/>
                  <a:pt x="39" y="71"/>
                  <a:pt x="40" y="71"/>
                </a:cubicBezTo>
                <a:cubicBezTo>
                  <a:pt x="42" y="71"/>
                  <a:pt x="43" y="71"/>
                  <a:pt x="43" y="71"/>
                </a:cubicBezTo>
                <a:cubicBezTo>
                  <a:pt x="43" y="71"/>
                  <a:pt x="43" y="71"/>
                  <a:pt x="43" y="71"/>
                </a:cubicBezTo>
                <a:cubicBezTo>
                  <a:pt x="44" y="71"/>
                  <a:pt x="45" y="72"/>
                  <a:pt x="46" y="72"/>
                </a:cubicBezTo>
                <a:cubicBezTo>
                  <a:pt x="47" y="76"/>
                  <a:pt x="47" y="76"/>
                  <a:pt x="47" y="76"/>
                </a:cubicBezTo>
                <a:cubicBezTo>
                  <a:pt x="48" y="77"/>
                  <a:pt x="49" y="78"/>
                  <a:pt x="49" y="78"/>
                </a:cubicBezTo>
                <a:cubicBezTo>
                  <a:pt x="49" y="78"/>
                  <a:pt x="49" y="78"/>
                  <a:pt x="49" y="78"/>
                </a:cubicBezTo>
                <a:cubicBezTo>
                  <a:pt x="50" y="78"/>
                  <a:pt x="51" y="78"/>
                  <a:pt x="52" y="77"/>
                </a:cubicBezTo>
                <a:cubicBezTo>
                  <a:pt x="57" y="75"/>
                  <a:pt x="57" y="75"/>
                  <a:pt x="57" y="75"/>
                </a:cubicBezTo>
                <a:cubicBezTo>
                  <a:pt x="58" y="75"/>
                  <a:pt x="59" y="75"/>
                  <a:pt x="59" y="74"/>
                </a:cubicBezTo>
                <a:cubicBezTo>
                  <a:pt x="60" y="74"/>
                  <a:pt x="60" y="72"/>
                  <a:pt x="59" y="71"/>
                </a:cubicBezTo>
                <a:cubicBezTo>
                  <a:pt x="58" y="67"/>
                  <a:pt x="58" y="67"/>
                  <a:pt x="58" y="67"/>
                </a:cubicBezTo>
                <a:cubicBezTo>
                  <a:pt x="58" y="66"/>
                  <a:pt x="59" y="65"/>
                  <a:pt x="59" y="64"/>
                </a:cubicBezTo>
                <a:cubicBezTo>
                  <a:pt x="62" y="62"/>
                  <a:pt x="62" y="62"/>
                  <a:pt x="62" y="62"/>
                </a:cubicBezTo>
                <a:cubicBezTo>
                  <a:pt x="63" y="61"/>
                  <a:pt x="64" y="61"/>
                  <a:pt x="64" y="61"/>
                </a:cubicBezTo>
                <a:cubicBezTo>
                  <a:pt x="65" y="61"/>
                  <a:pt x="65" y="61"/>
                  <a:pt x="65" y="61"/>
                </a:cubicBezTo>
                <a:cubicBezTo>
                  <a:pt x="69" y="62"/>
                  <a:pt x="69" y="62"/>
                  <a:pt x="69" y="62"/>
                </a:cubicBezTo>
                <a:cubicBezTo>
                  <a:pt x="70" y="63"/>
                  <a:pt x="71" y="63"/>
                  <a:pt x="71" y="63"/>
                </a:cubicBezTo>
                <a:cubicBezTo>
                  <a:pt x="72" y="63"/>
                  <a:pt x="73" y="62"/>
                  <a:pt x="73" y="61"/>
                </a:cubicBezTo>
                <a:cubicBezTo>
                  <a:pt x="76" y="56"/>
                  <a:pt x="76" y="56"/>
                  <a:pt x="76" y="56"/>
                </a:cubicBezTo>
                <a:cubicBezTo>
                  <a:pt x="76" y="55"/>
                  <a:pt x="77" y="54"/>
                  <a:pt x="77" y="54"/>
                </a:cubicBezTo>
                <a:cubicBezTo>
                  <a:pt x="77" y="53"/>
                  <a:pt x="76" y="52"/>
                  <a:pt x="75" y="51"/>
                </a:cubicBezTo>
                <a:cubicBezTo>
                  <a:pt x="72" y="49"/>
                  <a:pt x="72" y="49"/>
                  <a:pt x="72" y="49"/>
                </a:cubicBezTo>
                <a:cubicBezTo>
                  <a:pt x="71" y="48"/>
                  <a:pt x="70" y="47"/>
                  <a:pt x="70" y="46"/>
                </a:cubicBezTo>
                <a:cubicBezTo>
                  <a:pt x="71" y="42"/>
                  <a:pt x="71" y="42"/>
                  <a:pt x="71" y="42"/>
                </a:cubicBezTo>
                <a:cubicBezTo>
                  <a:pt x="71" y="41"/>
                  <a:pt x="72" y="40"/>
                  <a:pt x="73" y="40"/>
                </a:cubicBezTo>
                <a:cubicBezTo>
                  <a:pt x="77" y="38"/>
                  <a:pt x="77" y="38"/>
                  <a:pt x="77" y="38"/>
                </a:cubicBezTo>
                <a:cubicBezTo>
                  <a:pt x="77" y="38"/>
                  <a:pt x="78" y="38"/>
                  <a:pt x="79" y="37"/>
                </a:cubicBezTo>
                <a:cubicBezTo>
                  <a:pt x="79" y="37"/>
                  <a:pt x="79" y="35"/>
                  <a:pt x="79" y="34"/>
                </a:cubicBezTo>
                <a:moveTo>
                  <a:pt x="59" y="40"/>
                </a:moveTo>
                <a:cubicBezTo>
                  <a:pt x="59" y="50"/>
                  <a:pt x="50" y="59"/>
                  <a:pt x="40" y="59"/>
                </a:cubicBezTo>
                <a:cubicBezTo>
                  <a:pt x="29" y="59"/>
                  <a:pt x="21" y="51"/>
                  <a:pt x="21" y="40"/>
                </a:cubicBezTo>
                <a:cubicBezTo>
                  <a:pt x="20" y="30"/>
                  <a:pt x="29" y="21"/>
                  <a:pt x="39" y="21"/>
                </a:cubicBezTo>
                <a:cubicBezTo>
                  <a:pt x="50" y="21"/>
                  <a:pt x="59" y="29"/>
                  <a:pt x="59" y="40"/>
                </a:cubicBezTo>
              </a:path>
            </a:pathLst>
          </a:custGeom>
          <a:solidFill>
            <a:schemeClr val="tx2">
              <a:lumMod val="20000"/>
              <a:lumOff val="80000"/>
            </a:schemeClr>
          </a:solidFill>
          <a:ln w="12700" cap="flat">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161"/>
          <p:cNvSpPr>
            <a:spLocks noEditPoints="1"/>
          </p:cNvSpPr>
          <p:nvPr/>
        </p:nvSpPr>
        <p:spPr bwMode="auto">
          <a:xfrm>
            <a:off x="10038943" y="3435307"/>
            <a:ext cx="404813" cy="401639"/>
          </a:xfrm>
          <a:custGeom>
            <a:avLst/>
            <a:gdLst>
              <a:gd name="T0" fmla="*/ 104 w 106"/>
              <a:gd name="T1" fmla="*/ 39 h 105"/>
              <a:gd name="T2" fmla="*/ 100 w 106"/>
              <a:gd name="T3" fmla="*/ 35 h 105"/>
              <a:gd name="T4" fmla="*/ 94 w 106"/>
              <a:gd name="T5" fmla="*/ 36 h 105"/>
              <a:gd name="T6" fmla="*/ 90 w 106"/>
              <a:gd name="T7" fmla="*/ 34 h 105"/>
              <a:gd name="T8" fmla="*/ 87 w 106"/>
              <a:gd name="T9" fmla="*/ 25 h 105"/>
              <a:gd name="T10" fmla="*/ 91 w 106"/>
              <a:gd name="T11" fmla="*/ 18 h 105"/>
              <a:gd name="T12" fmla="*/ 83 w 106"/>
              <a:gd name="T13" fmla="*/ 10 h 105"/>
              <a:gd name="T14" fmla="*/ 80 w 106"/>
              <a:gd name="T15" fmla="*/ 8 h 105"/>
              <a:gd name="T16" fmla="*/ 73 w 106"/>
              <a:gd name="T17" fmla="*/ 14 h 105"/>
              <a:gd name="T18" fmla="*/ 69 w 106"/>
              <a:gd name="T19" fmla="*/ 14 h 105"/>
              <a:gd name="T20" fmla="*/ 61 w 106"/>
              <a:gd name="T21" fmla="*/ 10 h 105"/>
              <a:gd name="T22" fmla="*/ 59 w 106"/>
              <a:gd name="T23" fmla="*/ 1 h 105"/>
              <a:gd name="T24" fmla="*/ 48 w 106"/>
              <a:gd name="T25" fmla="*/ 0 h 105"/>
              <a:gd name="T26" fmla="*/ 43 w 106"/>
              <a:gd name="T27" fmla="*/ 5 h 105"/>
              <a:gd name="T28" fmla="*/ 40 w 106"/>
              <a:gd name="T29" fmla="*/ 13 h 105"/>
              <a:gd name="T30" fmla="*/ 33 w 106"/>
              <a:gd name="T31" fmla="*/ 15 h 105"/>
              <a:gd name="T32" fmla="*/ 27 w 106"/>
              <a:gd name="T33" fmla="*/ 11 h 105"/>
              <a:gd name="T34" fmla="*/ 24 w 106"/>
              <a:gd name="T35" fmla="*/ 9 h 105"/>
              <a:gd name="T36" fmla="*/ 15 w 106"/>
              <a:gd name="T37" fmla="*/ 16 h 105"/>
              <a:gd name="T38" fmla="*/ 14 w 106"/>
              <a:gd name="T39" fmla="*/ 22 h 105"/>
              <a:gd name="T40" fmla="*/ 17 w 106"/>
              <a:gd name="T41" fmla="*/ 31 h 105"/>
              <a:gd name="T42" fmla="*/ 11 w 106"/>
              <a:gd name="T43" fmla="*/ 38 h 105"/>
              <a:gd name="T44" fmla="*/ 6 w 106"/>
              <a:gd name="T45" fmla="*/ 38 h 105"/>
              <a:gd name="T46" fmla="*/ 3 w 106"/>
              <a:gd name="T47" fmla="*/ 38 h 105"/>
              <a:gd name="T48" fmla="*/ 0 w 106"/>
              <a:gd name="T49" fmla="*/ 49 h 105"/>
              <a:gd name="T50" fmla="*/ 3 w 106"/>
              <a:gd name="T51" fmla="*/ 54 h 105"/>
              <a:gd name="T52" fmla="*/ 11 w 106"/>
              <a:gd name="T53" fmla="*/ 59 h 105"/>
              <a:gd name="T54" fmla="*/ 11 w 106"/>
              <a:gd name="T55" fmla="*/ 68 h 105"/>
              <a:gd name="T56" fmla="*/ 5 w 106"/>
              <a:gd name="T57" fmla="*/ 74 h 105"/>
              <a:gd name="T58" fmla="*/ 10 w 106"/>
              <a:gd name="T59" fmla="*/ 84 h 105"/>
              <a:gd name="T60" fmla="*/ 12 w 106"/>
              <a:gd name="T61" fmla="*/ 87 h 105"/>
              <a:gd name="T62" fmla="*/ 21 w 106"/>
              <a:gd name="T63" fmla="*/ 84 h 105"/>
              <a:gd name="T64" fmla="*/ 25 w 106"/>
              <a:gd name="T65" fmla="*/ 85 h 105"/>
              <a:gd name="T66" fmla="*/ 30 w 106"/>
              <a:gd name="T67" fmla="*/ 92 h 105"/>
              <a:gd name="T68" fmla="*/ 29 w 106"/>
              <a:gd name="T69" fmla="*/ 100 h 105"/>
              <a:gd name="T70" fmla="*/ 39 w 106"/>
              <a:gd name="T71" fmla="*/ 105 h 105"/>
              <a:gd name="T72" fmla="*/ 43 w 106"/>
              <a:gd name="T73" fmla="*/ 105 h 105"/>
              <a:gd name="T74" fmla="*/ 48 w 106"/>
              <a:gd name="T75" fmla="*/ 97 h 105"/>
              <a:gd name="T76" fmla="*/ 51 w 106"/>
              <a:gd name="T77" fmla="*/ 96 h 105"/>
              <a:gd name="T78" fmla="*/ 57 w 106"/>
              <a:gd name="T79" fmla="*/ 95 h 105"/>
              <a:gd name="T80" fmla="*/ 60 w 106"/>
              <a:gd name="T81" fmla="*/ 97 h 105"/>
              <a:gd name="T82" fmla="*/ 65 w 106"/>
              <a:gd name="T83" fmla="*/ 104 h 105"/>
              <a:gd name="T84" fmla="*/ 69 w 106"/>
              <a:gd name="T85" fmla="*/ 104 h 105"/>
              <a:gd name="T86" fmla="*/ 79 w 106"/>
              <a:gd name="T87" fmla="*/ 100 h 105"/>
              <a:gd name="T88" fmla="*/ 77 w 106"/>
              <a:gd name="T89" fmla="*/ 90 h 105"/>
              <a:gd name="T90" fmla="*/ 83 w 106"/>
              <a:gd name="T91" fmla="*/ 83 h 105"/>
              <a:gd name="T92" fmla="*/ 87 w 106"/>
              <a:gd name="T93" fmla="*/ 82 h 105"/>
              <a:gd name="T94" fmla="*/ 95 w 106"/>
              <a:gd name="T95" fmla="*/ 85 h 105"/>
              <a:gd name="T96" fmla="*/ 101 w 106"/>
              <a:gd name="T97" fmla="*/ 76 h 105"/>
              <a:gd name="T98" fmla="*/ 100 w 106"/>
              <a:gd name="T99" fmla="*/ 69 h 105"/>
              <a:gd name="T100" fmla="*/ 94 w 106"/>
              <a:gd name="T101" fmla="*/ 62 h 105"/>
              <a:gd name="T102" fmla="*/ 97 w 106"/>
              <a:gd name="T103" fmla="*/ 54 h 105"/>
              <a:gd name="T104" fmla="*/ 105 w 106"/>
              <a:gd name="T105" fmla="*/ 51 h 105"/>
              <a:gd name="T106" fmla="*/ 78 w 106"/>
              <a:gd name="T107" fmla="*/ 53 h 105"/>
              <a:gd name="T108" fmla="*/ 27 w 106"/>
              <a:gd name="T109" fmla="*/ 53 h 105"/>
              <a:gd name="T110" fmla="*/ 78 w 106"/>
              <a:gd name="T111" fmla="*/ 5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6" h="105">
                <a:moveTo>
                  <a:pt x="105" y="47"/>
                </a:moveTo>
                <a:cubicBezTo>
                  <a:pt x="104" y="39"/>
                  <a:pt x="104" y="39"/>
                  <a:pt x="104" y="39"/>
                </a:cubicBezTo>
                <a:cubicBezTo>
                  <a:pt x="104" y="38"/>
                  <a:pt x="103" y="37"/>
                  <a:pt x="103" y="36"/>
                </a:cubicBezTo>
                <a:cubicBezTo>
                  <a:pt x="103" y="36"/>
                  <a:pt x="101" y="35"/>
                  <a:pt x="100" y="35"/>
                </a:cubicBezTo>
                <a:cubicBezTo>
                  <a:pt x="99" y="35"/>
                  <a:pt x="99" y="35"/>
                  <a:pt x="99" y="35"/>
                </a:cubicBezTo>
                <a:cubicBezTo>
                  <a:pt x="94" y="36"/>
                  <a:pt x="94" y="36"/>
                  <a:pt x="94" y="36"/>
                </a:cubicBezTo>
                <a:cubicBezTo>
                  <a:pt x="94" y="36"/>
                  <a:pt x="93" y="36"/>
                  <a:pt x="93" y="36"/>
                </a:cubicBezTo>
                <a:cubicBezTo>
                  <a:pt x="92" y="36"/>
                  <a:pt x="91" y="35"/>
                  <a:pt x="90" y="34"/>
                </a:cubicBezTo>
                <a:cubicBezTo>
                  <a:pt x="87" y="29"/>
                  <a:pt x="87" y="29"/>
                  <a:pt x="87" y="29"/>
                </a:cubicBezTo>
                <a:cubicBezTo>
                  <a:pt x="86" y="28"/>
                  <a:pt x="86" y="26"/>
                  <a:pt x="87" y="25"/>
                </a:cubicBezTo>
                <a:cubicBezTo>
                  <a:pt x="90" y="21"/>
                  <a:pt x="90" y="21"/>
                  <a:pt x="90" y="21"/>
                </a:cubicBezTo>
                <a:cubicBezTo>
                  <a:pt x="91" y="20"/>
                  <a:pt x="91" y="18"/>
                  <a:pt x="91" y="18"/>
                </a:cubicBezTo>
                <a:cubicBezTo>
                  <a:pt x="91" y="17"/>
                  <a:pt x="90" y="15"/>
                  <a:pt x="89" y="15"/>
                </a:cubicBezTo>
                <a:cubicBezTo>
                  <a:pt x="83" y="10"/>
                  <a:pt x="83" y="10"/>
                  <a:pt x="83" y="10"/>
                </a:cubicBezTo>
                <a:cubicBezTo>
                  <a:pt x="82" y="9"/>
                  <a:pt x="81" y="8"/>
                  <a:pt x="80" y="8"/>
                </a:cubicBezTo>
                <a:cubicBezTo>
                  <a:pt x="80" y="8"/>
                  <a:pt x="80" y="8"/>
                  <a:pt x="80" y="8"/>
                </a:cubicBezTo>
                <a:cubicBezTo>
                  <a:pt x="80" y="8"/>
                  <a:pt x="78" y="9"/>
                  <a:pt x="77" y="10"/>
                </a:cubicBezTo>
                <a:cubicBezTo>
                  <a:pt x="73" y="14"/>
                  <a:pt x="73" y="14"/>
                  <a:pt x="73" y="14"/>
                </a:cubicBezTo>
                <a:cubicBezTo>
                  <a:pt x="72" y="14"/>
                  <a:pt x="71" y="15"/>
                  <a:pt x="70" y="15"/>
                </a:cubicBezTo>
                <a:cubicBezTo>
                  <a:pt x="70" y="15"/>
                  <a:pt x="69" y="15"/>
                  <a:pt x="69" y="14"/>
                </a:cubicBezTo>
                <a:cubicBezTo>
                  <a:pt x="64" y="13"/>
                  <a:pt x="64" y="13"/>
                  <a:pt x="64" y="13"/>
                </a:cubicBezTo>
                <a:cubicBezTo>
                  <a:pt x="62" y="12"/>
                  <a:pt x="61" y="11"/>
                  <a:pt x="61" y="10"/>
                </a:cubicBezTo>
                <a:cubicBezTo>
                  <a:pt x="60" y="5"/>
                  <a:pt x="60" y="5"/>
                  <a:pt x="60" y="5"/>
                </a:cubicBezTo>
                <a:cubicBezTo>
                  <a:pt x="60" y="3"/>
                  <a:pt x="60" y="2"/>
                  <a:pt x="59" y="1"/>
                </a:cubicBezTo>
                <a:cubicBezTo>
                  <a:pt x="59" y="1"/>
                  <a:pt x="57" y="0"/>
                  <a:pt x="56" y="0"/>
                </a:cubicBezTo>
                <a:cubicBezTo>
                  <a:pt x="48" y="0"/>
                  <a:pt x="48" y="0"/>
                  <a:pt x="48" y="0"/>
                </a:cubicBezTo>
                <a:cubicBezTo>
                  <a:pt x="47" y="0"/>
                  <a:pt x="45" y="1"/>
                  <a:pt x="45" y="1"/>
                </a:cubicBezTo>
                <a:cubicBezTo>
                  <a:pt x="44" y="1"/>
                  <a:pt x="44" y="3"/>
                  <a:pt x="43" y="5"/>
                </a:cubicBezTo>
                <a:cubicBezTo>
                  <a:pt x="43" y="10"/>
                  <a:pt x="43" y="10"/>
                  <a:pt x="43" y="10"/>
                </a:cubicBezTo>
                <a:cubicBezTo>
                  <a:pt x="42" y="11"/>
                  <a:pt x="41" y="13"/>
                  <a:pt x="40" y="13"/>
                </a:cubicBezTo>
                <a:cubicBezTo>
                  <a:pt x="35" y="15"/>
                  <a:pt x="35" y="15"/>
                  <a:pt x="35" y="15"/>
                </a:cubicBezTo>
                <a:cubicBezTo>
                  <a:pt x="34" y="15"/>
                  <a:pt x="34" y="15"/>
                  <a:pt x="33" y="15"/>
                </a:cubicBezTo>
                <a:cubicBezTo>
                  <a:pt x="32" y="15"/>
                  <a:pt x="31" y="15"/>
                  <a:pt x="31" y="15"/>
                </a:cubicBezTo>
                <a:cubicBezTo>
                  <a:pt x="27" y="11"/>
                  <a:pt x="27" y="11"/>
                  <a:pt x="27" y="11"/>
                </a:cubicBezTo>
                <a:cubicBezTo>
                  <a:pt x="26" y="10"/>
                  <a:pt x="25" y="10"/>
                  <a:pt x="25" y="9"/>
                </a:cubicBezTo>
                <a:cubicBezTo>
                  <a:pt x="25" y="9"/>
                  <a:pt x="24" y="9"/>
                  <a:pt x="24" y="9"/>
                </a:cubicBezTo>
                <a:cubicBezTo>
                  <a:pt x="24" y="9"/>
                  <a:pt x="22" y="10"/>
                  <a:pt x="21" y="11"/>
                </a:cubicBezTo>
                <a:cubicBezTo>
                  <a:pt x="15" y="16"/>
                  <a:pt x="15" y="16"/>
                  <a:pt x="15" y="16"/>
                </a:cubicBezTo>
                <a:cubicBezTo>
                  <a:pt x="14" y="17"/>
                  <a:pt x="13" y="18"/>
                  <a:pt x="13" y="18"/>
                </a:cubicBezTo>
                <a:cubicBezTo>
                  <a:pt x="13" y="19"/>
                  <a:pt x="14" y="21"/>
                  <a:pt x="14" y="22"/>
                </a:cubicBezTo>
                <a:cubicBezTo>
                  <a:pt x="17" y="27"/>
                  <a:pt x="17" y="27"/>
                  <a:pt x="17" y="27"/>
                </a:cubicBezTo>
                <a:cubicBezTo>
                  <a:pt x="18" y="28"/>
                  <a:pt x="18" y="30"/>
                  <a:pt x="17" y="31"/>
                </a:cubicBezTo>
                <a:cubicBezTo>
                  <a:pt x="14" y="36"/>
                  <a:pt x="14" y="36"/>
                  <a:pt x="14" y="36"/>
                </a:cubicBezTo>
                <a:cubicBezTo>
                  <a:pt x="14" y="37"/>
                  <a:pt x="12" y="38"/>
                  <a:pt x="11" y="38"/>
                </a:cubicBezTo>
                <a:cubicBezTo>
                  <a:pt x="11" y="38"/>
                  <a:pt x="11" y="38"/>
                  <a:pt x="11" y="38"/>
                </a:cubicBezTo>
                <a:cubicBezTo>
                  <a:pt x="6" y="38"/>
                  <a:pt x="6" y="38"/>
                  <a:pt x="6" y="38"/>
                </a:cubicBezTo>
                <a:cubicBezTo>
                  <a:pt x="6" y="38"/>
                  <a:pt x="6" y="38"/>
                  <a:pt x="6" y="38"/>
                </a:cubicBezTo>
                <a:cubicBezTo>
                  <a:pt x="4" y="38"/>
                  <a:pt x="3" y="38"/>
                  <a:pt x="3" y="38"/>
                </a:cubicBezTo>
                <a:cubicBezTo>
                  <a:pt x="2" y="38"/>
                  <a:pt x="2" y="40"/>
                  <a:pt x="1" y="42"/>
                </a:cubicBezTo>
                <a:cubicBezTo>
                  <a:pt x="0" y="49"/>
                  <a:pt x="0" y="49"/>
                  <a:pt x="0" y="49"/>
                </a:cubicBezTo>
                <a:cubicBezTo>
                  <a:pt x="0" y="50"/>
                  <a:pt x="0" y="52"/>
                  <a:pt x="0" y="52"/>
                </a:cubicBezTo>
                <a:cubicBezTo>
                  <a:pt x="0" y="53"/>
                  <a:pt x="2" y="54"/>
                  <a:pt x="3" y="54"/>
                </a:cubicBezTo>
                <a:cubicBezTo>
                  <a:pt x="8" y="56"/>
                  <a:pt x="8" y="56"/>
                  <a:pt x="8" y="56"/>
                </a:cubicBezTo>
                <a:cubicBezTo>
                  <a:pt x="10" y="56"/>
                  <a:pt x="11" y="58"/>
                  <a:pt x="11" y="59"/>
                </a:cubicBezTo>
                <a:cubicBezTo>
                  <a:pt x="12" y="65"/>
                  <a:pt x="12" y="65"/>
                  <a:pt x="12" y="65"/>
                </a:cubicBezTo>
                <a:cubicBezTo>
                  <a:pt x="13" y="66"/>
                  <a:pt x="12" y="68"/>
                  <a:pt x="11" y="68"/>
                </a:cubicBezTo>
                <a:cubicBezTo>
                  <a:pt x="7" y="71"/>
                  <a:pt x="7" y="71"/>
                  <a:pt x="7" y="71"/>
                </a:cubicBezTo>
                <a:cubicBezTo>
                  <a:pt x="6" y="72"/>
                  <a:pt x="5" y="73"/>
                  <a:pt x="5" y="74"/>
                </a:cubicBezTo>
                <a:cubicBezTo>
                  <a:pt x="4" y="74"/>
                  <a:pt x="5" y="76"/>
                  <a:pt x="6" y="78"/>
                </a:cubicBezTo>
                <a:cubicBezTo>
                  <a:pt x="10" y="84"/>
                  <a:pt x="10" y="84"/>
                  <a:pt x="10" y="84"/>
                </a:cubicBezTo>
                <a:cubicBezTo>
                  <a:pt x="10" y="85"/>
                  <a:pt x="11" y="86"/>
                  <a:pt x="12" y="87"/>
                </a:cubicBezTo>
                <a:cubicBezTo>
                  <a:pt x="12" y="87"/>
                  <a:pt x="12" y="87"/>
                  <a:pt x="12" y="87"/>
                </a:cubicBezTo>
                <a:cubicBezTo>
                  <a:pt x="13" y="87"/>
                  <a:pt x="15" y="86"/>
                  <a:pt x="16" y="86"/>
                </a:cubicBezTo>
                <a:cubicBezTo>
                  <a:pt x="21" y="84"/>
                  <a:pt x="21" y="84"/>
                  <a:pt x="21" y="84"/>
                </a:cubicBezTo>
                <a:cubicBezTo>
                  <a:pt x="21" y="84"/>
                  <a:pt x="21" y="84"/>
                  <a:pt x="22" y="84"/>
                </a:cubicBezTo>
                <a:cubicBezTo>
                  <a:pt x="23" y="84"/>
                  <a:pt x="24" y="84"/>
                  <a:pt x="25" y="85"/>
                </a:cubicBezTo>
                <a:cubicBezTo>
                  <a:pt x="29" y="88"/>
                  <a:pt x="29" y="88"/>
                  <a:pt x="29" y="88"/>
                </a:cubicBezTo>
                <a:cubicBezTo>
                  <a:pt x="30" y="89"/>
                  <a:pt x="31" y="91"/>
                  <a:pt x="30" y="92"/>
                </a:cubicBezTo>
                <a:cubicBezTo>
                  <a:pt x="29" y="97"/>
                  <a:pt x="29" y="97"/>
                  <a:pt x="29" y="97"/>
                </a:cubicBezTo>
                <a:cubicBezTo>
                  <a:pt x="29" y="98"/>
                  <a:pt x="29" y="99"/>
                  <a:pt x="29" y="100"/>
                </a:cubicBezTo>
                <a:cubicBezTo>
                  <a:pt x="29" y="100"/>
                  <a:pt x="31" y="102"/>
                  <a:pt x="32" y="102"/>
                </a:cubicBezTo>
                <a:cubicBezTo>
                  <a:pt x="39" y="105"/>
                  <a:pt x="39" y="105"/>
                  <a:pt x="39" y="105"/>
                </a:cubicBezTo>
                <a:cubicBezTo>
                  <a:pt x="41" y="105"/>
                  <a:pt x="42" y="105"/>
                  <a:pt x="43" y="105"/>
                </a:cubicBezTo>
                <a:cubicBezTo>
                  <a:pt x="43" y="105"/>
                  <a:pt x="43" y="105"/>
                  <a:pt x="43" y="105"/>
                </a:cubicBezTo>
                <a:cubicBezTo>
                  <a:pt x="43" y="105"/>
                  <a:pt x="45" y="104"/>
                  <a:pt x="45" y="102"/>
                </a:cubicBezTo>
                <a:cubicBezTo>
                  <a:pt x="48" y="97"/>
                  <a:pt x="48" y="97"/>
                  <a:pt x="48" y="97"/>
                </a:cubicBezTo>
                <a:cubicBezTo>
                  <a:pt x="48" y="96"/>
                  <a:pt x="50" y="96"/>
                  <a:pt x="51" y="96"/>
                </a:cubicBezTo>
                <a:cubicBezTo>
                  <a:pt x="51" y="96"/>
                  <a:pt x="51" y="96"/>
                  <a:pt x="51" y="96"/>
                </a:cubicBezTo>
                <a:cubicBezTo>
                  <a:pt x="51" y="96"/>
                  <a:pt x="51" y="96"/>
                  <a:pt x="53" y="96"/>
                </a:cubicBezTo>
                <a:cubicBezTo>
                  <a:pt x="55" y="96"/>
                  <a:pt x="57" y="95"/>
                  <a:pt x="57" y="95"/>
                </a:cubicBezTo>
                <a:cubicBezTo>
                  <a:pt x="57" y="95"/>
                  <a:pt x="57" y="95"/>
                  <a:pt x="57" y="95"/>
                </a:cubicBezTo>
                <a:cubicBezTo>
                  <a:pt x="58" y="95"/>
                  <a:pt x="60" y="96"/>
                  <a:pt x="60" y="97"/>
                </a:cubicBezTo>
                <a:cubicBezTo>
                  <a:pt x="63" y="102"/>
                  <a:pt x="63" y="102"/>
                  <a:pt x="63" y="102"/>
                </a:cubicBezTo>
                <a:cubicBezTo>
                  <a:pt x="63" y="103"/>
                  <a:pt x="64" y="104"/>
                  <a:pt x="65" y="104"/>
                </a:cubicBezTo>
                <a:cubicBezTo>
                  <a:pt x="65" y="104"/>
                  <a:pt x="65" y="105"/>
                  <a:pt x="65" y="105"/>
                </a:cubicBezTo>
                <a:cubicBezTo>
                  <a:pt x="66" y="105"/>
                  <a:pt x="68" y="104"/>
                  <a:pt x="69" y="104"/>
                </a:cubicBezTo>
                <a:cubicBezTo>
                  <a:pt x="76" y="101"/>
                  <a:pt x="76" y="101"/>
                  <a:pt x="76" y="101"/>
                </a:cubicBezTo>
                <a:cubicBezTo>
                  <a:pt x="77" y="101"/>
                  <a:pt x="78" y="100"/>
                  <a:pt x="79" y="100"/>
                </a:cubicBezTo>
                <a:cubicBezTo>
                  <a:pt x="79" y="99"/>
                  <a:pt x="79" y="97"/>
                  <a:pt x="79" y="96"/>
                </a:cubicBezTo>
                <a:cubicBezTo>
                  <a:pt x="77" y="90"/>
                  <a:pt x="77" y="90"/>
                  <a:pt x="77" y="90"/>
                </a:cubicBezTo>
                <a:cubicBezTo>
                  <a:pt x="77" y="89"/>
                  <a:pt x="78" y="87"/>
                  <a:pt x="79" y="86"/>
                </a:cubicBezTo>
                <a:cubicBezTo>
                  <a:pt x="83" y="83"/>
                  <a:pt x="83" y="83"/>
                  <a:pt x="83" y="83"/>
                </a:cubicBezTo>
                <a:cubicBezTo>
                  <a:pt x="83" y="82"/>
                  <a:pt x="84" y="82"/>
                  <a:pt x="85" y="82"/>
                </a:cubicBezTo>
                <a:cubicBezTo>
                  <a:pt x="86" y="82"/>
                  <a:pt x="86" y="82"/>
                  <a:pt x="87" y="82"/>
                </a:cubicBezTo>
                <a:cubicBezTo>
                  <a:pt x="91" y="84"/>
                  <a:pt x="91" y="84"/>
                  <a:pt x="91" y="84"/>
                </a:cubicBezTo>
                <a:cubicBezTo>
                  <a:pt x="93" y="85"/>
                  <a:pt x="94" y="85"/>
                  <a:pt x="95" y="85"/>
                </a:cubicBezTo>
                <a:cubicBezTo>
                  <a:pt x="95" y="85"/>
                  <a:pt x="97" y="83"/>
                  <a:pt x="97" y="82"/>
                </a:cubicBezTo>
                <a:cubicBezTo>
                  <a:pt x="101" y="76"/>
                  <a:pt x="101" y="76"/>
                  <a:pt x="101" y="76"/>
                </a:cubicBezTo>
                <a:cubicBezTo>
                  <a:pt x="102" y="74"/>
                  <a:pt x="102" y="73"/>
                  <a:pt x="102" y="72"/>
                </a:cubicBezTo>
                <a:cubicBezTo>
                  <a:pt x="103" y="72"/>
                  <a:pt x="101" y="70"/>
                  <a:pt x="100" y="69"/>
                </a:cubicBezTo>
                <a:cubicBezTo>
                  <a:pt x="95" y="66"/>
                  <a:pt x="95" y="66"/>
                  <a:pt x="95" y="66"/>
                </a:cubicBezTo>
                <a:cubicBezTo>
                  <a:pt x="94" y="65"/>
                  <a:pt x="94" y="63"/>
                  <a:pt x="94" y="62"/>
                </a:cubicBezTo>
                <a:cubicBezTo>
                  <a:pt x="95" y="57"/>
                  <a:pt x="95" y="57"/>
                  <a:pt x="95" y="57"/>
                </a:cubicBezTo>
                <a:cubicBezTo>
                  <a:pt x="95" y="55"/>
                  <a:pt x="96" y="54"/>
                  <a:pt x="97" y="54"/>
                </a:cubicBezTo>
                <a:cubicBezTo>
                  <a:pt x="102" y="52"/>
                  <a:pt x="102" y="52"/>
                  <a:pt x="102" y="52"/>
                </a:cubicBezTo>
                <a:cubicBezTo>
                  <a:pt x="103" y="52"/>
                  <a:pt x="105" y="51"/>
                  <a:pt x="105" y="51"/>
                </a:cubicBezTo>
                <a:cubicBezTo>
                  <a:pt x="106" y="50"/>
                  <a:pt x="106" y="48"/>
                  <a:pt x="105" y="47"/>
                </a:cubicBezTo>
                <a:moveTo>
                  <a:pt x="78" y="53"/>
                </a:moveTo>
                <a:cubicBezTo>
                  <a:pt x="78" y="67"/>
                  <a:pt x="67" y="79"/>
                  <a:pt x="53" y="79"/>
                </a:cubicBezTo>
                <a:cubicBezTo>
                  <a:pt x="39" y="79"/>
                  <a:pt x="27" y="67"/>
                  <a:pt x="27" y="53"/>
                </a:cubicBezTo>
                <a:cubicBezTo>
                  <a:pt x="27" y="39"/>
                  <a:pt x="39" y="28"/>
                  <a:pt x="53" y="28"/>
                </a:cubicBezTo>
                <a:cubicBezTo>
                  <a:pt x="67" y="28"/>
                  <a:pt x="78" y="39"/>
                  <a:pt x="78" y="53"/>
                </a:cubicBezTo>
              </a:path>
            </a:pathLst>
          </a:custGeom>
          <a:solidFill>
            <a:schemeClr val="tx2">
              <a:lumMod val="20000"/>
              <a:lumOff val="80000"/>
            </a:schemeClr>
          </a:solidFill>
          <a:ln w="12700" cap="flat">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 name="Rectangle 1">
            <a:extLst>
              <a:ext uri="{FF2B5EF4-FFF2-40B4-BE49-F238E27FC236}">
                <a16:creationId xmlns:a16="http://schemas.microsoft.com/office/drawing/2014/main" id="{C86F52FF-A135-43D5-8874-A4CC91B82DC6}"/>
              </a:ext>
            </a:extLst>
          </p:cNvPr>
          <p:cNvSpPr/>
          <p:nvPr/>
        </p:nvSpPr>
        <p:spPr>
          <a:xfrm>
            <a:off x="5220280" y="2170834"/>
            <a:ext cx="2641044" cy="584775"/>
          </a:xfrm>
          <a:prstGeom prst="rect">
            <a:avLst/>
          </a:prstGeom>
        </p:spPr>
        <p:txBody>
          <a:bodyPr wrap="none">
            <a:spAutoFit/>
          </a:bodyPr>
          <a:lstStyle/>
          <a:p>
            <a:r>
              <a:rPr lang="en-US" sz="3200" err="1">
                <a:solidFill>
                  <a:schemeClr val="accent1"/>
                </a:solidFill>
                <a:latin typeface="Calibri" panose="020F0502020204030204" pitchFamily="34" charset="0"/>
                <a:cs typeface="Calibri" panose="020F0502020204030204" pitchFamily="34" charset="0"/>
              </a:rPr>
              <a:t>AlgoAnalyzer</a:t>
            </a:r>
            <a:r>
              <a:rPr lang="en-US" sz="3200">
                <a:solidFill>
                  <a:schemeClr val="accent1"/>
                </a:solidFill>
                <a:latin typeface="Calibri" panose="020F0502020204030204" pitchFamily="34" charset="0"/>
                <a:cs typeface="Calibri" panose="020F0502020204030204" pitchFamily="34" charset="0"/>
              </a:rPr>
              <a:t>™</a:t>
            </a:r>
            <a:endParaRPr lang="aa-ET" sz="3200">
              <a:solidFill>
                <a:schemeClr val="accent1"/>
              </a:solidFill>
              <a:latin typeface="Calibri" panose="020F0502020204030204" pitchFamily="34" charset="0"/>
              <a:cs typeface="Calibri" panose="020F0502020204030204" pitchFamily="34" charset="0"/>
            </a:endParaRPr>
          </a:p>
        </p:txBody>
      </p:sp>
      <p:sp>
        <p:nvSpPr>
          <p:cNvPr id="256" name="Line 134">
            <a:extLst>
              <a:ext uri="{FF2B5EF4-FFF2-40B4-BE49-F238E27FC236}">
                <a16:creationId xmlns:a16="http://schemas.microsoft.com/office/drawing/2014/main" id="{17789881-7385-4435-A5C7-055C511DBAA2}"/>
              </a:ext>
            </a:extLst>
          </p:cNvPr>
          <p:cNvSpPr>
            <a:spLocks noChangeShapeType="1"/>
          </p:cNvSpPr>
          <p:nvPr/>
        </p:nvSpPr>
        <p:spPr bwMode="auto">
          <a:xfrm>
            <a:off x="3012579" y="1454673"/>
            <a:ext cx="2207701" cy="470052"/>
          </a:xfrm>
          <a:prstGeom prst="line">
            <a:avLst/>
          </a:prstGeom>
          <a:noFill/>
          <a:ln w="28575" cap="flat">
            <a:solidFill>
              <a:srgbClr val="4F4F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6" name="Freeform 145">
            <a:extLst>
              <a:ext uri="{FF2B5EF4-FFF2-40B4-BE49-F238E27FC236}">
                <a16:creationId xmlns:a16="http://schemas.microsoft.com/office/drawing/2014/main" id="{0E8AF0A7-800F-4321-A3DD-1783BDD8A26E}"/>
              </a:ext>
            </a:extLst>
          </p:cNvPr>
          <p:cNvSpPr>
            <a:spLocks/>
          </p:cNvSpPr>
          <p:nvPr/>
        </p:nvSpPr>
        <p:spPr bwMode="auto">
          <a:xfrm>
            <a:off x="2168399" y="3696919"/>
            <a:ext cx="315316" cy="158471"/>
          </a:xfrm>
          <a:custGeom>
            <a:avLst/>
            <a:gdLst>
              <a:gd name="T0" fmla="*/ 140 w 140"/>
              <a:gd name="T1" fmla="*/ 41 h 56"/>
              <a:gd name="T2" fmla="*/ 140 w 140"/>
              <a:gd name="T3" fmla="*/ 0 h 56"/>
              <a:gd name="T4" fmla="*/ 84 w 140"/>
              <a:gd name="T5" fmla="*/ 0 h 56"/>
              <a:gd name="T6" fmla="*/ 70 w 140"/>
              <a:gd name="T7" fmla="*/ 0 h 56"/>
              <a:gd name="T8" fmla="*/ 0 w 140"/>
              <a:gd name="T9" fmla="*/ 0 h 56"/>
              <a:gd name="T10" fmla="*/ 0 w 140"/>
              <a:gd name="T11" fmla="*/ 41 h 56"/>
              <a:gd name="T12" fmla="*/ 70 w 140"/>
              <a:gd name="T13" fmla="*/ 56 h 56"/>
              <a:gd name="T14" fmla="*/ 70 w 140"/>
              <a:gd name="T15" fmla="*/ 56 h 56"/>
              <a:gd name="T16" fmla="*/ 140 w 140"/>
              <a:gd name="T17" fmla="*/ 4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56">
                <a:moveTo>
                  <a:pt x="140" y="41"/>
                </a:moveTo>
                <a:cubicBezTo>
                  <a:pt x="140" y="0"/>
                  <a:pt x="140" y="0"/>
                  <a:pt x="140" y="0"/>
                </a:cubicBezTo>
                <a:cubicBezTo>
                  <a:pt x="84" y="0"/>
                  <a:pt x="84" y="0"/>
                  <a:pt x="84" y="0"/>
                </a:cubicBezTo>
                <a:cubicBezTo>
                  <a:pt x="70" y="0"/>
                  <a:pt x="70" y="0"/>
                  <a:pt x="70" y="0"/>
                </a:cubicBezTo>
                <a:cubicBezTo>
                  <a:pt x="0" y="0"/>
                  <a:pt x="0" y="0"/>
                  <a:pt x="0" y="0"/>
                </a:cubicBezTo>
                <a:cubicBezTo>
                  <a:pt x="0" y="41"/>
                  <a:pt x="0" y="41"/>
                  <a:pt x="0" y="41"/>
                </a:cubicBezTo>
                <a:cubicBezTo>
                  <a:pt x="0" y="50"/>
                  <a:pt x="31" y="56"/>
                  <a:pt x="70" y="56"/>
                </a:cubicBezTo>
                <a:cubicBezTo>
                  <a:pt x="70" y="56"/>
                  <a:pt x="70" y="56"/>
                  <a:pt x="70" y="56"/>
                </a:cubicBezTo>
                <a:cubicBezTo>
                  <a:pt x="109" y="56"/>
                  <a:pt x="140" y="50"/>
                  <a:pt x="140" y="41"/>
                </a:cubicBezTo>
              </a:path>
            </a:pathLst>
          </a:custGeom>
          <a:solidFill>
            <a:schemeClr val="bg1"/>
          </a:solidFill>
          <a:ln w="12700" cap="rnd">
            <a:solidFill>
              <a:schemeClr val="accent4"/>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97" name="Freeform 146">
            <a:extLst>
              <a:ext uri="{FF2B5EF4-FFF2-40B4-BE49-F238E27FC236}">
                <a16:creationId xmlns:a16="http://schemas.microsoft.com/office/drawing/2014/main" id="{97283C35-48B4-41F5-A19D-4B8E9F90C92E}"/>
              </a:ext>
            </a:extLst>
          </p:cNvPr>
          <p:cNvSpPr>
            <a:spLocks/>
          </p:cNvSpPr>
          <p:nvPr/>
        </p:nvSpPr>
        <p:spPr bwMode="auto">
          <a:xfrm>
            <a:off x="2168399" y="3696919"/>
            <a:ext cx="315316" cy="158471"/>
          </a:xfrm>
          <a:custGeom>
            <a:avLst/>
            <a:gdLst>
              <a:gd name="T0" fmla="*/ 140 w 140"/>
              <a:gd name="T1" fmla="*/ 41 h 56"/>
              <a:gd name="T2" fmla="*/ 140 w 140"/>
              <a:gd name="T3" fmla="*/ 0 h 56"/>
              <a:gd name="T4" fmla="*/ 84 w 140"/>
              <a:gd name="T5" fmla="*/ 0 h 56"/>
              <a:gd name="T6" fmla="*/ 70 w 140"/>
              <a:gd name="T7" fmla="*/ 0 h 56"/>
              <a:gd name="T8" fmla="*/ 0 w 140"/>
              <a:gd name="T9" fmla="*/ 0 h 56"/>
              <a:gd name="T10" fmla="*/ 0 w 140"/>
              <a:gd name="T11" fmla="*/ 41 h 56"/>
              <a:gd name="T12" fmla="*/ 70 w 140"/>
              <a:gd name="T13" fmla="*/ 56 h 56"/>
              <a:gd name="T14" fmla="*/ 70 w 140"/>
              <a:gd name="T15" fmla="*/ 56 h 56"/>
              <a:gd name="T16" fmla="*/ 140 w 140"/>
              <a:gd name="T17" fmla="*/ 4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56">
                <a:moveTo>
                  <a:pt x="140" y="41"/>
                </a:moveTo>
                <a:cubicBezTo>
                  <a:pt x="140" y="0"/>
                  <a:pt x="140" y="0"/>
                  <a:pt x="140" y="0"/>
                </a:cubicBezTo>
                <a:cubicBezTo>
                  <a:pt x="84" y="0"/>
                  <a:pt x="84" y="0"/>
                  <a:pt x="84" y="0"/>
                </a:cubicBezTo>
                <a:cubicBezTo>
                  <a:pt x="70" y="0"/>
                  <a:pt x="70" y="0"/>
                  <a:pt x="70" y="0"/>
                </a:cubicBezTo>
                <a:cubicBezTo>
                  <a:pt x="0" y="0"/>
                  <a:pt x="0" y="0"/>
                  <a:pt x="0" y="0"/>
                </a:cubicBezTo>
                <a:cubicBezTo>
                  <a:pt x="0" y="41"/>
                  <a:pt x="0" y="41"/>
                  <a:pt x="0" y="41"/>
                </a:cubicBezTo>
                <a:cubicBezTo>
                  <a:pt x="0" y="50"/>
                  <a:pt x="31" y="56"/>
                  <a:pt x="70" y="56"/>
                </a:cubicBezTo>
                <a:cubicBezTo>
                  <a:pt x="70" y="56"/>
                  <a:pt x="70" y="56"/>
                  <a:pt x="70" y="56"/>
                </a:cubicBezTo>
                <a:cubicBezTo>
                  <a:pt x="109" y="56"/>
                  <a:pt x="140" y="50"/>
                  <a:pt x="140" y="41"/>
                </a:cubicBezTo>
              </a:path>
            </a:pathLst>
          </a:custGeom>
          <a:solidFill>
            <a:schemeClr val="bg1"/>
          </a:solidFill>
          <a:ln w="12700" cap="rnd">
            <a:solidFill>
              <a:schemeClr val="accent4"/>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98" name="Oval 147">
            <a:extLst>
              <a:ext uri="{FF2B5EF4-FFF2-40B4-BE49-F238E27FC236}">
                <a16:creationId xmlns:a16="http://schemas.microsoft.com/office/drawing/2014/main" id="{814310CF-53ED-4D5A-9176-F7499E0FD3A1}"/>
              </a:ext>
            </a:extLst>
          </p:cNvPr>
          <p:cNvSpPr>
            <a:spLocks noChangeArrowheads="1"/>
          </p:cNvSpPr>
          <p:nvPr/>
        </p:nvSpPr>
        <p:spPr bwMode="auto">
          <a:xfrm>
            <a:off x="2168399" y="3655001"/>
            <a:ext cx="315316" cy="84859"/>
          </a:xfrm>
          <a:prstGeom prst="ellipse">
            <a:avLst/>
          </a:prstGeom>
          <a:solidFill>
            <a:schemeClr val="bg1"/>
          </a:solidFill>
          <a:ln w="12700" cap="rnd">
            <a:solidFill>
              <a:schemeClr val="accent4"/>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99" name="Freeform 148">
            <a:extLst>
              <a:ext uri="{FF2B5EF4-FFF2-40B4-BE49-F238E27FC236}">
                <a16:creationId xmlns:a16="http://schemas.microsoft.com/office/drawing/2014/main" id="{2062055C-C769-4489-B94B-1F36914C9DE2}"/>
              </a:ext>
            </a:extLst>
          </p:cNvPr>
          <p:cNvSpPr>
            <a:spLocks/>
          </p:cNvSpPr>
          <p:nvPr/>
        </p:nvSpPr>
        <p:spPr bwMode="auto">
          <a:xfrm>
            <a:off x="2168399" y="3555831"/>
            <a:ext cx="315316" cy="158471"/>
          </a:xfrm>
          <a:custGeom>
            <a:avLst/>
            <a:gdLst>
              <a:gd name="T0" fmla="*/ 140 w 140"/>
              <a:gd name="T1" fmla="*/ 41 h 56"/>
              <a:gd name="T2" fmla="*/ 140 w 140"/>
              <a:gd name="T3" fmla="*/ 0 h 56"/>
              <a:gd name="T4" fmla="*/ 84 w 140"/>
              <a:gd name="T5" fmla="*/ 0 h 56"/>
              <a:gd name="T6" fmla="*/ 70 w 140"/>
              <a:gd name="T7" fmla="*/ 0 h 56"/>
              <a:gd name="T8" fmla="*/ 0 w 140"/>
              <a:gd name="T9" fmla="*/ 0 h 56"/>
              <a:gd name="T10" fmla="*/ 0 w 140"/>
              <a:gd name="T11" fmla="*/ 41 h 56"/>
              <a:gd name="T12" fmla="*/ 70 w 140"/>
              <a:gd name="T13" fmla="*/ 56 h 56"/>
              <a:gd name="T14" fmla="*/ 70 w 140"/>
              <a:gd name="T15" fmla="*/ 56 h 56"/>
              <a:gd name="T16" fmla="*/ 140 w 140"/>
              <a:gd name="T17" fmla="*/ 4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56">
                <a:moveTo>
                  <a:pt x="140" y="41"/>
                </a:moveTo>
                <a:cubicBezTo>
                  <a:pt x="140" y="0"/>
                  <a:pt x="140" y="0"/>
                  <a:pt x="140" y="0"/>
                </a:cubicBezTo>
                <a:cubicBezTo>
                  <a:pt x="84" y="0"/>
                  <a:pt x="84" y="0"/>
                  <a:pt x="84" y="0"/>
                </a:cubicBezTo>
                <a:cubicBezTo>
                  <a:pt x="70" y="0"/>
                  <a:pt x="70" y="0"/>
                  <a:pt x="70" y="0"/>
                </a:cubicBezTo>
                <a:cubicBezTo>
                  <a:pt x="0" y="0"/>
                  <a:pt x="0" y="0"/>
                  <a:pt x="0" y="0"/>
                </a:cubicBezTo>
                <a:cubicBezTo>
                  <a:pt x="0" y="41"/>
                  <a:pt x="0" y="41"/>
                  <a:pt x="0" y="41"/>
                </a:cubicBezTo>
                <a:cubicBezTo>
                  <a:pt x="0" y="49"/>
                  <a:pt x="31" y="56"/>
                  <a:pt x="70" y="56"/>
                </a:cubicBezTo>
                <a:cubicBezTo>
                  <a:pt x="70" y="56"/>
                  <a:pt x="70" y="56"/>
                  <a:pt x="70" y="56"/>
                </a:cubicBezTo>
                <a:cubicBezTo>
                  <a:pt x="109" y="56"/>
                  <a:pt x="140" y="49"/>
                  <a:pt x="140" y="41"/>
                </a:cubicBezTo>
              </a:path>
            </a:pathLst>
          </a:custGeom>
          <a:solidFill>
            <a:schemeClr val="bg1"/>
          </a:solidFill>
          <a:ln w="12700" cap="rnd">
            <a:solidFill>
              <a:schemeClr val="accent4"/>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00" name="Freeform 149">
            <a:extLst>
              <a:ext uri="{FF2B5EF4-FFF2-40B4-BE49-F238E27FC236}">
                <a16:creationId xmlns:a16="http://schemas.microsoft.com/office/drawing/2014/main" id="{9E0517CD-9A63-42B1-A5B9-E155DF412EAD}"/>
              </a:ext>
            </a:extLst>
          </p:cNvPr>
          <p:cNvSpPr>
            <a:spLocks/>
          </p:cNvSpPr>
          <p:nvPr/>
        </p:nvSpPr>
        <p:spPr bwMode="auto">
          <a:xfrm>
            <a:off x="2168399" y="3555831"/>
            <a:ext cx="315316" cy="158471"/>
          </a:xfrm>
          <a:custGeom>
            <a:avLst/>
            <a:gdLst>
              <a:gd name="T0" fmla="*/ 140 w 140"/>
              <a:gd name="T1" fmla="*/ 41 h 56"/>
              <a:gd name="T2" fmla="*/ 140 w 140"/>
              <a:gd name="T3" fmla="*/ 0 h 56"/>
              <a:gd name="T4" fmla="*/ 84 w 140"/>
              <a:gd name="T5" fmla="*/ 0 h 56"/>
              <a:gd name="T6" fmla="*/ 70 w 140"/>
              <a:gd name="T7" fmla="*/ 0 h 56"/>
              <a:gd name="T8" fmla="*/ 0 w 140"/>
              <a:gd name="T9" fmla="*/ 0 h 56"/>
              <a:gd name="T10" fmla="*/ 0 w 140"/>
              <a:gd name="T11" fmla="*/ 41 h 56"/>
              <a:gd name="T12" fmla="*/ 70 w 140"/>
              <a:gd name="T13" fmla="*/ 56 h 56"/>
              <a:gd name="T14" fmla="*/ 70 w 140"/>
              <a:gd name="T15" fmla="*/ 56 h 56"/>
              <a:gd name="T16" fmla="*/ 140 w 140"/>
              <a:gd name="T17" fmla="*/ 4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56">
                <a:moveTo>
                  <a:pt x="140" y="41"/>
                </a:moveTo>
                <a:cubicBezTo>
                  <a:pt x="140" y="0"/>
                  <a:pt x="140" y="0"/>
                  <a:pt x="140" y="0"/>
                </a:cubicBezTo>
                <a:cubicBezTo>
                  <a:pt x="84" y="0"/>
                  <a:pt x="84" y="0"/>
                  <a:pt x="84" y="0"/>
                </a:cubicBezTo>
                <a:cubicBezTo>
                  <a:pt x="70" y="0"/>
                  <a:pt x="70" y="0"/>
                  <a:pt x="70" y="0"/>
                </a:cubicBezTo>
                <a:cubicBezTo>
                  <a:pt x="0" y="0"/>
                  <a:pt x="0" y="0"/>
                  <a:pt x="0" y="0"/>
                </a:cubicBezTo>
                <a:cubicBezTo>
                  <a:pt x="0" y="41"/>
                  <a:pt x="0" y="41"/>
                  <a:pt x="0" y="41"/>
                </a:cubicBezTo>
                <a:cubicBezTo>
                  <a:pt x="0" y="49"/>
                  <a:pt x="31" y="56"/>
                  <a:pt x="70" y="56"/>
                </a:cubicBezTo>
                <a:cubicBezTo>
                  <a:pt x="70" y="56"/>
                  <a:pt x="70" y="56"/>
                  <a:pt x="70" y="56"/>
                </a:cubicBezTo>
                <a:cubicBezTo>
                  <a:pt x="109" y="56"/>
                  <a:pt x="140" y="49"/>
                  <a:pt x="140" y="41"/>
                </a:cubicBezTo>
              </a:path>
            </a:pathLst>
          </a:custGeom>
          <a:solidFill>
            <a:schemeClr val="bg1"/>
          </a:solidFill>
          <a:ln w="12700" cap="rnd">
            <a:solidFill>
              <a:schemeClr val="accent4"/>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02" name="Oval 150">
            <a:extLst>
              <a:ext uri="{FF2B5EF4-FFF2-40B4-BE49-F238E27FC236}">
                <a16:creationId xmlns:a16="http://schemas.microsoft.com/office/drawing/2014/main" id="{A8F2C691-3639-406F-899A-8BAB3A6C74C1}"/>
              </a:ext>
            </a:extLst>
          </p:cNvPr>
          <p:cNvSpPr>
            <a:spLocks noChangeArrowheads="1"/>
          </p:cNvSpPr>
          <p:nvPr/>
        </p:nvSpPr>
        <p:spPr bwMode="auto">
          <a:xfrm>
            <a:off x="2168401" y="3510845"/>
            <a:ext cx="315316" cy="84859"/>
          </a:xfrm>
          <a:prstGeom prst="ellipse">
            <a:avLst/>
          </a:prstGeom>
          <a:solidFill>
            <a:schemeClr val="bg1"/>
          </a:solidFill>
          <a:ln w="12700" cap="rnd">
            <a:solidFill>
              <a:schemeClr val="accent4"/>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11" name="Freeform 151">
            <a:extLst>
              <a:ext uri="{FF2B5EF4-FFF2-40B4-BE49-F238E27FC236}">
                <a16:creationId xmlns:a16="http://schemas.microsoft.com/office/drawing/2014/main" id="{9736535C-1DAA-4315-852C-08DB13A7D545}"/>
              </a:ext>
            </a:extLst>
          </p:cNvPr>
          <p:cNvSpPr>
            <a:spLocks/>
          </p:cNvSpPr>
          <p:nvPr/>
        </p:nvSpPr>
        <p:spPr bwMode="auto">
          <a:xfrm>
            <a:off x="2168399" y="3412696"/>
            <a:ext cx="315316" cy="157448"/>
          </a:xfrm>
          <a:custGeom>
            <a:avLst/>
            <a:gdLst>
              <a:gd name="T0" fmla="*/ 140 w 140"/>
              <a:gd name="T1" fmla="*/ 41 h 56"/>
              <a:gd name="T2" fmla="*/ 140 w 140"/>
              <a:gd name="T3" fmla="*/ 0 h 56"/>
              <a:gd name="T4" fmla="*/ 70 w 140"/>
              <a:gd name="T5" fmla="*/ 0 h 56"/>
              <a:gd name="T6" fmla="*/ 53 w 140"/>
              <a:gd name="T7" fmla="*/ 0 h 56"/>
              <a:gd name="T8" fmla="*/ 0 w 140"/>
              <a:gd name="T9" fmla="*/ 0 h 56"/>
              <a:gd name="T10" fmla="*/ 0 w 140"/>
              <a:gd name="T11" fmla="*/ 41 h 56"/>
              <a:gd name="T12" fmla="*/ 70 w 140"/>
              <a:gd name="T13" fmla="*/ 56 h 56"/>
              <a:gd name="T14" fmla="*/ 70 w 140"/>
              <a:gd name="T15" fmla="*/ 56 h 56"/>
              <a:gd name="T16" fmla="*/ 140 w 140"/>
              <a:gd name="T17" fmla="*/ 4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56">
                <a:moveTo>
                  <a:pt x="140" y="41"/>
                </a:moveTo>
                <a:cubicBezTo>
                  <a:pt x="140" y="0"/>
                  <a:pt x="140" y="0"/>
                  <a:pt x="140" y="0"/>
                </a:cubicBezTo>
                <a:cubicBezTo>
                  <a:pt x="70" y="0"/>
                  <a:pt x="70" y="0"/>
                  <a:pt x="70" y="0"/>
                </a:cubicBezTo>
                <a:cubicBezTo>
                  <a:pt x="53" y="0"/>
                  <a:pt x="53" y="0"/>
                  <a:pt x="53" y="0"/>
                </a:cubicBezTo>
                <a:cubicBezTo>
                  <a:pt x="0" y="0"/>
                  <a:pt x="0" y="0"/>
                  <a:pt x="0" y="0"/>
                </a:cubicBezTo>
                <a:cubicBezTo>
                  <a:pt x="0" y="41"/>
                  <a:pt x="0" y="41"/>
                  <a:pt x="0" y="41"/>
                </a:cubicBezTo>
                <a:cubicBezTo>
                  <a:pt x="0" y="49"/>
                  <a:pt x="31" y="56"/>
                  <a:pt x="70" y="56"/>
                </a:cubicBezTo>
                <a:cubicBezTo>
                  <a:pt x="70" y="56"/>
                  <a:pt x="70" y="56"/>
                  <a:pt x="70" y="56"/>
                </a:cubicBezTo>
                <a:cubicBezTo>
                  <a:pt x="109" y="56"/>
                  <a:pt x="140" y="49"/>
                  <a:pt x="140" y="41"/>
                </a:cubicBezTo>
              </a:path>
            </a:pathLst>
          </a:custGeom>
          <a:solidFill>
            <a:schemeClr val="bg1"/>
          </a:solidFill>
          <a:ln w="12700" cap="rnd">
            <a:solidFill>
              <a:schemeClr val="accent4"/>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12" name="Freeform 152">
            <a:extLst>
              <a:ext uri="{FF2B5EF4-FFF2-40B4-BE49-F238E27FC236}">
                <a16:creationId xmlns:a16="http://schemas.microsoft.com/office/drawing/2014/main" id="{817EF731-1298-4DF4-BE10-21C1110B04B5}"/>
              </a:ext>
            </a:extLst>
          </p:cNvPr>
          <p:cNvSpPr>
            <a:spLocks/>
          </p:cNvSpPr>
          <p:nvPr/>
        </p:nvSpPr>
        <p:spPr bwMode="auto">
          <a:xfrm>
            <a:off x="2168399" y="3412696"/>
            <a:ext cx="315316" cy="157448"/>
          </a:xfrm>
          <a:custGeom>
            <a:avLst/>
            <a:gdLst>
              <a:gd name="T0" fmla="*/ 140 w 140"/>
              <a:gd name="T1" fmla="*/ 41 h 56"/>
              <a:gd name="T2" fmla="*/ 140 w 140"/>
              <a:gd name="T3" fmla="*/ 0 h 56"/>
              <a:gd name="T4" fmla="*/ 70 w 140"/>
              <a:gd name="T5" fmla="*/ 0 h 56"/>
              <a:gd name="T6" fmla="*/ 53 w 140"/>
              <a:gd name="T7" fmla="*/ 0 h 56"/>
              <a:gd name="T8" fmla="*/ 0 w 140"/>
              <a:gd name="T9" fmla="*/ 0 h 56"/>
              <a:gd name="T10" fmla="*/ 0 w 140"/>
              <a:gd name="T11" fmla="*/ 41 h 56"/>
              <a:gd name="T12" fmla="*/ 70 w 140"/>
              <a:gd name="T13" fmla="*/ 56 h 56"/>
              <a:gd name="T14" fmla="*/ 70 w 140"/>
              <a:gd name="T15" fmla="*/ 56 h 56"/>
              <a:gd name="T16" fmla="*/ 140 w 140"/>
              <a:gd name="T17" fmla="*/ 4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56">
                <a:moveTo>
                  <a:pt x="140" y="41"/>
                </a:moveTo>
                <a:cubicBezTo>
                  <a:pt x="140" y="0"/>
                  <a:pt x="140" y="0"/>
                  <a:pt x="140" y="0"/>
                </a:cubicBezTo>
                <a:cubicBezTo>
                  <a:pt x="70" y="0"/>
                  <a:pt x="70" y="0"/>
                  <a:pt x="70" y="0"/>
                </a:cubicBezTo>
                <a:cubicBezTo>
                  <a:pt x="53" y="0"/>
                  <a:pt x="53" y="0"/>
                  <a:pt x="53" y="0"/>
                </a:cubicBezTo>
                <a:cubicBezTo>
                  <a:pt x="0" y="0"/>
                  <a:pt x="0" y="0"/>
                  <a:pt x="0" y="0"/>
                </a:cubicBezTo>
                <a:cubicBezTo>
                  <a:pt x="0" y="41"/>
                  <a:pt x="0" y="41"/>
                  <a:pt x="0" y="41"/>
                </a:cubicBezTo>
                <a:cubicBezTo>
                  <a:pt x="0" y="49"/>
                  <a:pt x="31" y="56"/>
                  <a:pt x="70" y="56"/>
                </a:cubicBezTo>
                <a:cubicBezTo>
                  <a:pt x="70" y="56"/>
                  <a:pt x="70" y="56"/>
                  <a:pt x="70" y="56"/>
                </a:cubicBezTo>
                <a:cubicBezTo>
                  <a:pt x="109" y="56"/>
                  <a:pt x="140" y="49"/>
                  <a:pt x="140" y="41"/>
                </a:cubicBezTo>
              </a:path>
            </a:pathLst>
          </a:custGeom>
          <a:solidFill>
            <a:schemeClr val="bg1"/>
          </a:solidFill>
          <a:ln w="12700" cap="rnd">
            <a:solidFill>
              <a:schemeClr val="accent4"/>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13" name="Oval 153">
            <a:extLst>
              <a:ext uri="{FF2B5EF4-FFF2-40B4-BE49-F238E27FC236}">
                <a16:creationId xmlns:a16="http://schemas.microsoft.com/office/drawing/2014/main" id="{4EFE49E6-6948-4A8E-AEAB-C55E0AD1FD77}"/>
              </a:ext>
            </a:extLst>
          </p:cNvPr>
          <p:cNvSpPr>
            <a:spLocks noChangeArrowheads="1"/>
          </p:cNvSpPr>
          <p:nvPr/>
        </p:nvSpPr>
        <p:spPr bwMode="auto">
          <a:xfrm>
            <a:off x="2168399" y="3369756"/>
            <a:ext cx="315316" cy="84859"/>
          </a:xfrm>
          <a:prstGeom prst="ellipse">
            <a:avLst/>
          </a:prstGeom>
          <a:solidFill>
            <a:schemeClr val="bg1"/>
          </a:solidFill>
          <a:ln w="12700" cap="rnd">
            <a:solidFill>
              <a:schemeClr val="accent4"/>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14" name="Oval 154">
            <a:extLst>
              <a:ext uri="{FF2B5EF4-FFF2-40B4-BE49-F238E27FC236}">
                <a16:creationId xmlns:a16="http://schemas.microsoft.com/office/drawing/2014/main" id="{CAA1337C-CB3D-4292-8BAD-9EB6C80D46F6}"/>
              </a:ext>
            </a:extLst>
          </p:cNvPr>
          <p:cNvSpPr>
            <a:spLocks noChangeArrowheads="1"/>
          </p:cNvSpPr>
          <p:nvPr/>
        </p:nvSpPr>
        <p:spPr bwMode="auto">
          <a:xfrm>
            <a:off x="2168399" y="3369756"/>
            <a:ext cx="315316" cy="84859"/>
          </a:xfrm>
          <a:prstGeom prst="ellipse">
            <a:avLst/>
          </a:prstGeom>
          <a:solidFill>
            <a:schemeClr val="bg1"/>
          </a:solidFill>
          <a:ln w="12700" cap="rnd">
            <a:solidFill>
              <a:schemeClr val="accent4"/>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16" name="Freeform 145">
            <a:extLst>
              <a:ext uri="{FF2B5EF4-FFF2-40B4-BE49-F238E27FC236}">
                <a16:creationId xmlns:a16="http://schemas.microsoft.com/office/drawing/2014/main" id="{CC660337-84EB-46FF-B0EB-1A9BE9F49574}"/>
              </a:ext>
            </a:extLst>
          </p:cNvPr>
          <p:cNvSpPr>
            <a:spLocks/>
          </p:cNvSpPr>
          <p:nvPr/>
        </p:nvSpPr>
        <p:spPr bwMode="auto">
          <a:xfrm>
            <a:off x="2896270" y="3878546"/>
            <a:ext cx="315316" cy="158471"/>
          </a:xfrm>
          <a:custGeom>
            <a:avLst/>
            <a:gdLst>
              <a:gd name="T0" fmla="*/ 140 w 140"/>
              <a:gd name="T1" fmla="*/ 41 h 56"/>
              <a:gd name="T2" fmla="*/ 140 w 140"/>
              <a:gd name="T3" fmla="*/ 0 h 56"/>
              <a:gd name="T4" fmla="*/ 84 w 140"/>
              <a:gd name="T5" fmla="*/ 0 h 56"/>
              <a:gd name="T6" fmla="*/ 70 w 140"/>
              <a:gd name="T7" fmla="*/ 0 h 56"/>
              <a:gd name="T8" fmla="*/ 0 w 140"/>
              <a:gd name="T9" fmla="*/ 0 h 56"/>
              <a:gd name="T10" fmla="*/ 0 w 140"/>
              <a:gd name="T11" fmla="*/ 41 h 56"/>
              <a:gd name="T12" fmla="*/ 70 w 140"/>
              <a:gd name="T13" fmla="*/ 56 h 56"/>
              <a:gd name="T14" fmla="*/ 70 w 140"/>
              <a:gd name="T15" fmla="*/ 56 h 56"/>
              <a:gd name="T16" fmla="*/ 140 w 140"/>
              <a:gd name="T17" fmla="*/ 4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56">
                <a:moveTo>
                  <a:pt x="140" y="41"/>
                </a:moveTo>
                <a:cubicBezTo>
                  <a:pt x="140" y="0"/>
                  <a:pt x="140" y="0"/>
                  <a:pt x="140" y="0"/>
                </a:cubicBezTo>
                <a:cubicBezTo>
                  <a:pt x="84" y="0"/>
                  <a:pt x="84" y="0"/>
                  <a:pt x="84" y="0"/>
                </a:cubicBezTo>
                <a:cubicBezTo>
                  <a:pt x="70" y="0"/>
                  <a:pt x="70" y="0"/>
                  <a:pt x="70" y="0"/>
                </a:cubicBezTo>
                <a:cubicBezTo>
                  <a:pt x="0" y="0"/>
                  <a:pt x="0" y="0"/>
                  <a:pt x="0" y="0"/>
                </a:cubicBezTo>
                <a:cubicBezTo>
                  <a:pt x="0" y="41"/>
                  <a:pt x="0" y="41"/>
                  <a:pt x="0" y="41"/>
                </a:cubicBezTo>
                <a:cubicBezTo>
                  <a:pt x="0" y="50"/>
                  <a:pt x="31" y="56"/>
                  <a:pt x="70" y="56"/>
                </a:cubicBezTo>
                <a:cubicBezTo>
                  <a:pt x="70" y="56"/>
                  <a:pt x="70" y="56"/>
                  <a:pt x="70" y="56"/>
                </a:cubicBezTo>
                <a:cubicBezTo>
                  <a:pt x="109" y="56"/>
                  <a:pt x="140" y="50"/>
                  <a:pt x="140" y="41"/>
                </a:cubicBezTo>
              </a:path>
            </a:pathLst>
          </a:custGeom>
          <a:solidFill>
            <a:schemeClr val="bg1"/>
          </a:solidFill>
          <a:ln w="12700" cap="rnd">
            <a:solidFill>
              <a:schemeClr val="accent4"/>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17" name="Freeform 146">
            <a:extLst>
              <a:ext uri="{FF2B5EF4-FFF2-40B4-BE49-F238E27FC236}">
                <a16:creationId xmlns:a16="http://schemas.microsoft.com/office/drawing/2014/main" id="{E60F0B91-70B1-46FA-A3AE-A88ACF82898C}"/>
              </a:ext>
            </a:extLst>
          </p:cNvPr>
          <p:cNvSpPr>
            <a:spLocks/>
          </p:cNvSpPr>
          <p:nvPr/>
        </p:nvSpPr>
        <p:spPr bwMode="auto">
          <a:xfrm>
            <a:off x="2896270" y="3878546"/>
            <a:ext cx="315316" cy="158471"/>
          </a:xfrm>
          <a:custGeom>
            <a:avLst/>
            <a:gdLst>
              <a:gd name="T0" fmla="*/ 140 w 140"/>
              <a:gd name="T1" fmla="*/ 41 h 56"/>
              <a:gd name="T2" fmla="*/ 140 w 140"/>
              <a:gd name="T3" fmla="*/ 0 h 56"/>
              <a:gd name="T4" fmla="*/ 84 w 140"/>
              <a:gd name="T5" fmla="*/ 0 h 56"/>
              <a:gd name="T6" fmla="*/ 70 w 140"/>
              <a:gd name="T7" fmla="*/ 0 h 56"/>
              <a:gd name="T8" fmla="*/ 0 w 140"/>
              <a:gd name="T9" fmla="*/ 0 h 56"/>
              <a:gd name="T10" fmla="*/ 0 w 140"/>
              <a:gd name="T11" fmla="*/ 41 h 56"/>
              <a:gd name="T12" fmla="*/ 70 w 140"/>
              <a:gd name="T13" fmla="*/ 56 h 56"/>
              <a:gd name="T14" fmla="*/ 70 w 140"/>
              <a:gd name="T15" fmla="*/ 56 h 56"/>
              <a:gd name="T16" fmla="*/ 140 w 140"/>
              <a:gd name="T17" fmla="*/ 4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56">
                <a:moveTo>
                  <a:pt x="140" y="41"/>
                </a:moveTo>
                <a:cubicBezTo>
                  <a:pt x="140" y="0"/>
                  <a:pt x="140" y="0"/>
                  <a:pt x="140" y="0"/>
                </a:cubicBezTo>
                <a:cubicBezTo>
                  <a:pt x="84" y="0"/>
                  <a:pt x="84" y="0"/>
                  <a:pt x="84" y="0"/>
                </a:cubicBezTo>
                <a:cubicBezTo>
                  <a:pt x="70" y="0"/>
                  <a:pt x="70" y="0"/>
                  <a:pt x="70" y="0"/>
                </a:cubicBezTo>
                <a:cubicBezTo>
                  <a:pt x="0" y="0"/>
                  <a:pt x="0" y="0"/>
                  <a:pt x="0" y="0"/>
                </a:cubicBezTo>
                <a:cubicBezTo>
                  <a:pt x="0" y="41"/>
                  <a:pt x="0" y="41"/>
                  <a:pt x="0" y="41"/>
                </a:cubicBezTo>
                <a:cubicBezTo>
                  <a:pt x="0" y="50"/>
                  <a:pt x="31" y="56"/>
                  <a:pt x="70" y="56"/>
                </a:cubicBezTo>
                <a:cubicBezTo>
                  <a:pt x="70" y="56"/>
                  <a:pt x="70" y="56"/>
                  <a:pt x="70" y="56"/>
                </a:cubicBezTo>
                <a:cubicBezTo>
                  <a:pt x="109" y="56"/>
                  <a:pt x="140" y="50"/>
                  <a:pt x="140" y="41"/>
                </a:cubicBezTo>
              </a:path>
            </a:pathLst>
          </a:custGeom>
          <a:solidFill>
            <a:schemeClr val="bg1"/>
          </a:solidFill>
          <a:ln w="12700" cap="rnd">
            <a:solidFill>
              <a:schemeClr val="accent4"/>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18" name="Oval 147">
            <a:extLst>
              <a:ext uri="{FF2B5EF4-FFF2-40B4-BE49-F238E27FC236}">
                <a16:creationId xmlns:a16="http://schemas.microsoft.com/office/drawing/2014/main" id="{452C240C-F912-4EDF-B629-B63146DA8A1F}"/>
              </a:ext>
            </a:extLst>
          </p:cNvPr>
          <p:cNvSpPr>
            <a:spLocks noChangeArrowheads="1"/>
          </p:cNvSpPr>
          <p:nvPr/>
        </p:nvSpPr>
        <p:spPr bwMode="auto">
          <a:xfrm>
            <a:off x="2896270" y="3836628"/>
            <a:ext cx="315316" cy="84859"/>
          </a:xfrm>
          <a:prstGeom prst="ellipse">
            <a:avLst/>
          </a:prstGeom>
          <a:solidFill>
            <a:schemeClr val="bg1"/>
          </a:solidFill>
          <a:ln w="12700" cap="rnd">
            <a:solidFill>
              <a:schemeClr val="accent4"/>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19" name="Freeform 148">
            <a:extLst>
              <a:ext uri="{FF2B5EF4-FFF2-40B4-BE49-F238E27FC236}">
                <a16:creationId xmlns:a16="http://schemas.microsoft.com/office/drawing/2014/main" id="{51F6523F-4547-4D71-8FBE-74ABAA6CC2B1}"/>
              </a:ext>
            </a:extLst>
          </p:cNvPr>
          <p:cNvSpPr>
            <a:spLocks/>
          </p:cNvSpPr>
          <p:nvPr/>
        </p:nvSpPr>
        <p:spPr bwMode="auto">
          <a:xfrm>
            <a:off x="2896270" y="3737458"/>
            <a:ext cx="315316" cy="158471"/>
          </a:xfrm>
          <a:custGeom>
            <a:avLst/>
            <a:gdLst>
              <a:gd name="T0" fmla="*/ 140 w 140"/>
              <a:gd name="T1" fmla="*/ 41 h 56"/>
              <a:gd name="T2" fmla="*/ 140 w 140"/>
              <a:gd name="T3" fmla="*/ 0 h 56"/>
              <a:gd name="T4" fmla="*/ 84 w 140"/>
              <a:gd name="T5" fmla="*/ 0 h 56"/>
              <a:gd name="T6" fmla="*/ 70 w 140"/>
              <a:gd name="T7" fmla="*/ 0 h 56"/>
              <a:gd name="T8" fmla="*/ 0 w 140"/>
              <a:gd name="T9" fmla="*/ 0 h 56"/>
              <a:gd name="T10" fmla="*/ 0 w 140"/>
              <a:gd name="T11" fmla="*/ 41 h 56"/>
              <a:gd name="T12" fmla="*/ 70 w 140"/>
              <a:gd name="T13" fmla="*/ 56 h 56"/>
              <a:gd name="T14" fmla="*/ 70 w 140"/>
              <a:gd name="T15" fmla="*/ 56 h 56"/>
              <a:gd name="T16" fmla="*/ 140 w 140"/>
              <a:gd name="T17" fmla="*/ 4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56">
                <a:moveTo>
                  <a:pt x="140" y="41"/>
                </a:moveTo>
                <a:cubicBezTo>
                  <a:pt x="140" y="0"/>
                  <a:pt x="140" y="0"/>
                  <a:pt x="140" y="0"/>
                </a:cubicBezTo>
                <a:cubicBezTo>
                  <a:pt x="84" y="0"/>
                  <a:pt x="84" y="0"/>
                  <a:pt x="84" y="0"/>
                </a:cubicBezTo>
                <a:cubicBezTo>
                  <a:pt x="70" y="0"/>
                  <a:pt x="70" y="0"/>
                  <a:pt x="70" y="0"/>
                </a:cubicBezTo>
                <a:cubicBezTo>
                  <a:pt x="0" y="0"/>
                  <a:pt x="0" y="0"/>
                  <a:pt x="0" y="0"/>
                </a:cubicBezTo>
                <a:cubicBezTo>
                  <a:pt x="0" y="41"/>
                  <a:pt x="0" y="41"/>
                  <a:pt x="0" y="41"/>
                </a:cubicBezTo>
                <a:cubicBezTo>
                  <a:pt x="0" y="49"/>
                  <a:pt x="31" y="56"/>
                  <a:pt x="70" y="56"/>
                </a:cubicBezTo>
                <a:cubicBezTo>
                  <a:pt x="70" y="56"/>
                  <a:pt x="70" y="56"/>
                  <a:pt x="70" y="56"/>
                </a:cubicBezTo>
                <a:cubicBezTo>
                  <a:pt x="109" y="56"/>
                  <a:pt x="140" y="49"/>
                  <a:pt x="140" y="41"/>
                </a:cubicBezTo>
              </a:path>
            </a:pathLst>
          </a:custGeom>
          <a:solidFill>
            <a:schemeClr val="bg1"/>
          </a:solidFill>
          <a:ln w="12700" cap="rnd">
            <a:solidFill>
              <a:schemeClr val="accent4"/>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20" name="Freeform 149">
            <a:extLst>
              <a:ext uri="{FF2B5EF4-FFF2-40B4-BE49-F238E27FC236}">
                <a16:creationId xmlns:a16="http://schemas.microsoft.com/office/drawing/2014/main" id="{6E64B82D-D9D8-4170-9827-7863CF97E514}"/>
              </a:ext>
            </a:extLst>
          </p:cNvPr>
          <p:cNvSpPr>
            <a:spLocks/>
          </p:cNvSpPr>
          <p:nvPr/>
        </p:nvSpPr>
        <p:spPr bwMode="auto">
          <a:xfrm>
            <a:off x="2896270" y="3737458"/>
            <a:ext cx="315316" cy="158471"/>
          </a:xfrm>
          <a:custGeom>
            <a:avLst/>
            <a:gdLst>
              <a:gd name="T0" fmla="*/ 140 w 140"/>
              <a:gd name="T1" fmla="*/ 41 h 56"/>
              <a:gd name="T2" fmla="*/ 140 w 140"/>
              <a:gd name="T3" fmla="*/ 0 h 56"/>
              <a:gd name="T4" fmla="*/ 84 w 140"/>
              <a:gd name="T5" fmla="*/ 0 h 56"/>
              <a:gd name="T6" fmla="*/ 70 w 140"/>
              <a:gd name="T7" fmla="*/ 0 h 56"/>
              <a:gd name="T8" fmla="*/ 0 w 140"/>
              <a:gd name="T9" fmla="*/ 0 h 56"/>
              <a:gd name="T10" fmla="*/ 0 w 140"/>
              <a:gd name="T11" fmla="*/ 41 h 56"/>
              <a:gd name="T12" fmla="*/ 70 w 140"/>
              <a:gd name="T13" fmla="*/ 56 h 56"/>
              <a:gd name="T14" fmla="*/ 70 w 140"/>
              <a:gd name="T15" fmla="*/ 56 h 56"/>
              <a:gd name="T16" fmla="*/ 140 w 140"/>
              <a:gd name="T17" fmla="*/ 4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56">
                <a:moveTo>
                  <a:pt x="140" y="41"/>
                </a:moveTo>
                <a:cubicBezTo>
                  <a:pt x="140" y="0"/>
                  <a:pt x="140" y="0"/>
                  <a:pt x="140" y="0"/>
                </a:cubicBezTo>
                <a:cubicBezTo>
                  <a:pt x="84" y="0"/>
                  <a:pt x="84" y="0"/>
                  <a:pt x="84" y="0"/>
                </a:cubicBezTo>
                <a:cubicBezTo>
                  <a:pt x="70" y="0"/>
                  <a:pt x="70" y="0"/>
                  <a:pt x="70" y="0"/>
                </a:cubicBezTo>
                <a:cubicBezTo>
                  <a:pt x="0" y="0"/>
                  <a:pt x="0" y="0"/>
                  <a:pt x="0" y="0"/>
                </a:cubicBezTo>
                <a:cubicBezTo>
                  <a:pt x="0" y="41"/>
                  <a:pt x="0" y="41"/>
                  <a:pt x="0" y="41"/>
                </a:cubicBezTo>
                <a:cubicBezTo>
                  <a:pt x="0" y="49"/>
                  <a:pt x="31" y="56"/>
                  <a:pt x="70" y="56"/>
                </a:cubicBezTo>
                <a:cubicBezTo>
                  <a:pt x="70" y="56"/>
                  <a:pt x="70" y="56"/>
                  <a:pt x="70" y="56"/>
                </a:cubicBezTo>
                <a:cubicBezTo>
                  <a:pt x="109" y="56"/>
                  <a:pt x="140" y="49"/>
                  <a:pt x="140" y="41"/>
                </a:cubicBezTo>
              </a:path>
            </a:pathLst>
          </a:custGeom>
          <a:solidFill>
            <a:schemeClr val="bg1"/>
          </a:solidFill>
          <a:ln w="12700" cap="rnd">
            <a:solidFill>
              <a:schemeClr val="accent4"/>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21" name="Oval 150">
            <a:extLst>
              <a:ext uri="{FF2B5EF4-FFF2-40B4-BE49-F238E27FC236}">
                <a16:creationId xmlns:a16="http://schemas.microsoft.com/office/drawing/2014/main" id="{DF3E35DF-5585-474C-AE7C-736563BC45B7}"/>
              </a:ext>
            </a:extLst>
          </p:cNvPr>
          <p:cNvSpPr>
            <a:spLocks noChangeArrowheads="1"/>
          </p:cNvSpPr>
          <p:nvPr/>
        </p:nvSpPr>
        <p:spPr bwMode="auto">
          <a:xfrm>
            <a:off x="2896270" y="3692472"/>
            <a:ext cx="315316" cy="84859"/>
          </a:xfrm>
          <a:prstGeom prst="ellipse">
            <a:avLst/>
          </a:prstGeom>
          <a:solidFill>
            <a:schemeClr val="bg1"/>
          </a:solidFill>
          <a:ln w="12700" cap="rnd">
            <a:solidFill>
              <a:schemeClr val="accent4"/>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22" name="Freeform 151">
            <a:extLst>
              <a:ext uri="{FF2B5EF4-FFF2-40B4-BE49-F238E27FC236}">
                <a16:creationId xmlns:a16="http://schemas.microsoft.com/office/drawing/2014/main" id="{4C10467C-F359-49D6-BBF3-D710BD6AB96D}"/>
              </a:ext>
            </a:extLst>
          </p:cNvPr>
          <p:cNvSpPr>
            <a:spLocks/>
          </p:cNvSpPr>
          <p:nvPr/>
        </p:nvSpPr>
        <p:spPr bwMode="auto">
          <a:xfrm>
            <a:off x="2896270" y="3594323"/>
            <a:ext cx="315316" cy="157448"/>
          </a:xfrm>
          <a:custGeom>
            <a:avLst/>
            <a:gdLst>
              <a:gd name="T0" fmla="*/ 140 w 140"/>
              <a:gd name="T1" fmla="*/ 41 h 56"/>
              <a:gd name="T2" fmla="*/ 140 w 140"/>
              <a:gd name="T3" fmla="*/ 0 h 56"/>
              <a:gd name="T4" fmla="*/ 70 w 140"/>
              <a:gd name="T5" fmla="*/ 0 h 56"/>
              <a:gd name="T6" fmla="*/ 53 w 140"/>
              <a:gd name="T7" fmla="*/ 0 h 56"/>
              <a:gd name="T8" fmla="*/ 0 w 140"/>
              <a:gd name="T9" fmla="*/ 0 h 56"/>
              <a:gd name="T10" fmla="*/ 0 w 140"/>
              <a:gd name="T11" fmla="*/ 41 h 56"/>
              <a:gd name="T12" fmla="*/ 70 w 140"/>
              <a:gd name="T13" fmla="*/ 56 h 56"/>
              <a:gd name="T14" fmla="*/ 70 w 140"/>
              <a:gd name="T15" fmla="*/ 56 h 56"/>
              <a:gd name="T16" fmla="*/ 140 w 140"/>
              <a:gd name="T17" fmla="*/ 4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56">
                <a:moveTo>
                  <a:pt x="140" y="41"/>
                </a:moveTo>
                <a:cubicBezTo>
                  <a:pt x="140" y="0"/>
                  <a:pt x="140" y="0"/>
                  <a:pt x="140" y="0"/>
                </a:cubicBezTo>
                <a:cubicBezTo>
                  <a:pt x="70" y="0"/>
                  <a:pt x="70" y="0"/>
                  <a:pt x="70" y="0"/>
                </a:cubicBezTo>
                <a:cubicBezTo>
                  <a:pt x="53" y="0"/>
                  <a:pt x="53" y="0"/>
                  <a:pt x="53" y="0"/>
                </a:cubicBezTo>
                <a:cubicBezTo>
                  <a:pt x="0" y="0"/>
                  <a:pt x="0" y="0"/>
                  <a:pt x="0" y="0"/>
                </a:cubicBezTo>
                <a:cubicBezTo>
                  <a:pt x="0" y="41"/>
                  <a:pt x="0" y="41"/>
                  <a:pt x="0" y="41"/>
                </a:cubicBezTo>
                <a:cubicBezTo>
                  <a:pt x="0" y="49"/>
                  <a:pt x="31" y="56"/>
                  <a:pt x="70" y="56"/>
                </a:cubicBezTo>
                <a:cubicBezTo>
                  <a:pt x="70" y="56"/>
                  <a:pt x="70" y="56"/>
                  <a:pt x="70" y="56"/>
                </a:cubicBezTo>
                <a:cubicBezTo>
                  <a:pt x="109" y="56"/>
                  <a:pt x="140" y="49"/>
                  <a:pt x="140" y="41"/>
                </a:cubicBezTo>
              </a:path>
            </a:pathLst>
          </a:custGeom>
          <a:solidFill>
            <a:schemeClr val="bg1"/>
          </a:solidFill>
          <a:ln w="12700" cap="rnd">
            <a:solidFill>
              <a:schemeClr val="accent4"/>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23" name="Freeform 152">
            <a:extLst>
              <a:ext uri="{FF2B5EF4-FFF2-40B4-BE49-F238E27FC236}">
                <a16:creationId xmlns:a16="http://schemas.microsoft.com/office/drawing/2014/main" id="{9F3BAB9C-7DDB-47E1-9490-7377067990CF}"/>
              </a:ext>
            </a:extLst>
          </p:cNvPr>
          <p:cNvSpPr>
            <a:spLocks/>
          </p:cNvSpPr>
          <p:nvPr/>
        </p:nvSpPr>
        <p:spPr bwMode="auto">
          <a:xfrm>
            <a:off x="2896270" y="3594323"/>
            <a:ext cx="315316" cy="157448"/>
          </a:xfrm>
          <a:custGeom>
            <a:avLst/>
            <a:gdLst>
              <a:gd name="T0" fmla="*/ 140 w 140"/>
              <a:gd name="T1" fmla="*/ 41 h 56"/>
              <a:gd name="T2" fmla="*/ 140 w 140"/>
              <a:gd name="T3" fmla="*/ 0 h 56"/>
              <a:gd name="T4" fmla="*/ 70 w 140"/>
              <a:gd name="T5" fmla="*/ 0 h 56"/>
              <a:gd name="T6" fmla="*/ 53 w 140"/>
              <a:gd name="T7" fmla="*/ 0 h 56"/>
              <a:gd name="T8" fmla="*/ 0 w 140"/>
              <a:gd name="T9" fmla="*/ 0 h 56"/>
              <a:gd name="T10" fmla="*/ 0 w 140"/>
              <a:gd name="T11" fmla="*/ 41 h 56"/>
              <a:gd name="T12" fmla="*/ 70 w 140"/>
              <a:gd name="T13" fmla="*/ 56 h 56"/>
              <a:gd name="T14" fmla="*/ 70 w 140"/>
              <a:gd name="T15" fmla="*/ 56 h 56"/>
              <a:gd name="T16" fmla="*/ 140 w 140"/>
              <a:gd name="T17" fmla="*/ 4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56">
                <a:moveTo>
                  <a:pt x="140" y="41"/>
                </a:moveTo>
                <a:cubicBezTo>
                  <a:pt x="140" y="0"/>
                  <a:pt x="140" y="0"/>
                  <a:pt x="140" y="0"/>
                </a:cubicBezTo>
                <a:cubicBezTo>
                  <a:pt x="70" y="0"/>
                  <a:pt x="70" y="0"/>
                  <a:pt x="70" y="0"/>
                </a:cubicBezTo>
                <a:cubicBezTo>
                  <a:pt x="53" y="0"/>
                  <a:pt x="53" y="0"/>
                  <a:pt x="53" y="0"/>
                </a:cubicBezTo>
                <a:cubicBezTo>
                  <a:pt x="0" y="0"/>
                  <a:pt x="0" y="0"/>
                  <a:pt x="0" y="0"/>
                </a:cubicBezTo>
                <a:cubicBezTo>
                  <a:pt x="0" y="41"/>
                  <a:pt x="0" y="41"/>
                  <a:pt x="0" y="41"/>
                </a:cubicBezTo>
                <a:cubicBezTo>
                  <a:pt x="0" y="49"/>
                  <a:pt x="31" y="56"/>
                  <a:pt x="70" y="56"/>
                </a:cubicBezTo>
                <a:cubicBezTo>
                  <a:pt x="70" y="56"/>
                  <a:pt x="70" y="56"/>
                  <a:pt x="70" y="56"/>
                </a:cubicBezTo>
                <a:cubicBezTo>
                  <a:pt x="109" y="56"/>
                  <a:pt x="140" y="49"/>
                  <a:pt x="140" y="41"/>
                </a:cubicBezTo>
              </a:path>
            </a:pathLst>
          </a:custGeom>
          <a:solidFill>
            <a:schemeClr val="bg1"/>
          </a:solidFill>
          <a:ln w="12700" cap="rnd">
            <a:solidFill>
              <a:schemeClr val="accent4"/>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24" name="Oval 153">
            <a:extLst>
              <a:ext uri="{FF2B5EF4-FFF2-40B4-BE49-F238E27FC236}">
                <a16:creationId xmlns:a16="http://schemas.microsoft.com/office/drawing/2014/main" id="{44968170-F53D-4A80-BDB8-6989336A1F6D}"/>
              </a:ext>
            </a:extLst>
          </p:cNvPr>
          <p:cNvSpPr>
            <a:spLocks noChangeArrowheads="1"/>
          </p:cNvSpPr>
          <p:nvPr/>
        </p:nvSpPr>
        <p:spPr bwMode="auto">
          <a:xfrm>
            <a:off x="2896270" y="3551383"/>
            <a:ext cx="315316" cy="84859"/>
          </a:xfrm>
          <a:prstGeom prst="ellipse">
            <a:avLst/>
          </a:prstGeom>
          <a:solidFill>
            <a:schemeClr val="bg1"/>
          </a:solidFill>
          <a:ln w="12700" cap="rnd">
            <a:solidFill>
              <a:schemeClr val="accent4"/>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25" name="Oval 154">
            <a:extLst>
              <a:ext uri="{FF2B5EF4-FFF2-40B4-BE49-F238E27FC236}">
                <a16:creationId xmlns:a16="http://schemas.microsoft.com/office/drawing/2014/main" id="{25214B59-67AC-43CC-A7C1-DF0FC66923F7}"/>
              </a:ext>
            </a:extLst>
          </p:cNvPr>
          <p:cNvSpPr>
            <a:spLocks noChangeArrowheads="1"/>
          </p:cNvSpPr>
          <p:nvPr/>
        </p:nvSpPr>
        <p:spPr bwMode="auto">
          <a:xfrm>
            <a:off x="2896270" y="3551383"/>
            <a:ext cx="315316" cy="84859"/>
          </a:xfrm>
          <a:prstGeom prst="ellipse">
            <a:avLst/>
          </a:prstGeom>
          <a:solidFill>
            <a:schemeClr val="bg1"/>
          </a:solidFill>
          <a:ln w="12700" cap="rnd">
            <a:solidFill>
              <a:schemeClr val="accent4"/>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33" name="Freeform 145">
            <a:extLst>
              <a:ext uri="{FF2B5EF4-FFF2-40B4-BE49-F238E27FC236}">
                <a16:creationId xmlns:a16="http://schemas.microsoft.com/office/drawing/2014/main" id="{B8AF5A5A-1F9E-4F0A-A1DF-95861955159C}"/>
              </a:ext>
            </a:extLst>
          </p:cNvPr>
          <p:cNvSpPr>
            <a:spLocks/>
          </p:cNvSpPr>
          <p:nvPr/>
        </p:nvSpPr>
        <p:spPr bwMode="auto">
          <a:xfrm>
            <a:off x="2577169" y="3159774"/>
            <a:ext cx="315316" cy="158471"/>
          </a:xfrm>
          <a:custGeom>
            <a:avLst/>
            <a:gdLst>
              <a:gd name="T0" fmla="*/ 140 w 140"/>
              <a:gd name="T1" fmla="*/ 41 h 56"/>
              <a:gd name="T2" fmla="*/ 140 w 140"/>
              <a:gd name="T3" fmla="*/ 0 h 56"/>
              <a:gd name="T4" fmla="*/ 84 w 140"/>
              <a:gd name="T5" fmla="*/ 0 h 56"/>
              <a:gd name="T6" fmla="*/ 70 w 140"/>
              <a:gd name="T7" fmla="*/ 0 h 56"/>
              <a:gd name="T8" fmla="*/ 0 w 140"/>
              <a:gd name="T9" fmla="*/ 0 h 56"/>
              <a:gd name="T10" fmla="*/ 0 w 140"/>
              <a:gd name="T11" fmla="*/ 41 h 56"/>
              <a:gd name="T12" fmla="*/ 70 w 140"/>
              <a:gd name="T13" fmla="*/ 56 h 56"/>
              <a:gd name="T14" fmla="*/ 70 w 140"/>
              <a:gd name="T15" fmla="*/ 56 h 56"/>
              <a:gd name="T16" fmla="*/ 140 w 140"/>
              <a:gd name="T17" fmla="*/ 4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56">
                <a:moveTo>
                  <a:pt x="140" y="41"/>
                </a:moveTo>
                <a:cubicBezTo>
                  <a:pt x="140" y="0"/>
                  <a:pt x="140" y="0"/>
                  <a:pt x="140" y="0"/>
                </a:cubicBezTo>
                <a:cubicBezTo>
                  <a:pt x="84" y="0"/>
                  <a:pt x="84" y="0"/>
                  <a:pt x="84" y="0"/>
                </a:cubicBezTo>
                <a:cubicBezTo>
                  <a:pt x="70" y="0"/>
                  <a:pt x="70" y="0"/>
                  <a:pt x="70" y="0"/>
                </a:cubicBezTo>
                <a:cubicBezTo>
                  <a:pt x="0" y="0"/>
                  <a:pt x="0" y="0"/>
                  <a:pt x="0" y="0"/>
                </a:cubicBezTo>
                <a:cubicBezTo>
                  <a:pt x="0" y="41"/>
                  <a:pt x="0" y="41"/>
                  <a:pt x="0" y="41"/>
                </a:cubicBezTo>
                <a:cubicBezTo>
                  <a:pt x="0" y="50"/>
                  <a:pt x="31" y="56"/>
                  <a:pt x="70" y="56"/>
                </a:cubicBezTo>
                <a:cubicBezTo>
                  <a:pt x="70" y="56"/>
                  <a:pt x="70" y="56"/>
                  <a:pt x="70" y="56"/>
                </a:cubicBezTo>
                <a:cubicBezTo>
                  <a:pt x="109" y="56"/>
                  <a:pt x="140" y="50"/>
                  <a:pt x="140" y="41"/>
                </a:cubicBezTo>
              </a:path>
            </a:pathLst>
          </a:custGeom>
          <a:solidFill>
            <a:schemeClr val="bg1"/>
          </a:solidFill>
          <a:ln w="12700" cap="rnd">
            <a:solidFill>
              <a:schemeClr val="accent4"/>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34" name="Freeform 146">
            <a:extLst>
              <a:ext uri="{FF2B5EF4-FFF2-40B4-BE49-F238E27FC236}">
                <a16:creationId xmlns:a16="http://schemas.microsoft.com/office/drawing/2014/main" id="{466AA27B-545D-44A5-8493-D618C8196128}"/>
              </a:ext>
            </a:extLst>
          </p:cNvPr>
          <p:cNvSpPr>
            <a:spLocks/>
          </p:cNvSpPr>
          <p:nvPr/>
        </p:nvSpPr>
        <p:spPr bwMode="auto">
          <a:xfrm>
            <a:off x="2577169" y="3159774"/>
            <a:ext cx="315316" cy="158471"/>
          </a:xfrm>
          <a:custGeom>
            <a:avLst/>
            <a:gdLst>
              <a:gd name="T0" fmla="*/ 140 w 140"/>
              <a:gd name="T1" fmla="*/ 41 h 56"/>
              <a:gd name="T2" fmla="*/ 140 w 140"/>
              <a:gd name="T3" fmla="*/ 0 h 56"/>
              <a:gd name="T4" fmla="*/ 84 w 140"/>
              <a:gd name="T5" fmla="*/ 0 h 56"/>
              <a:gd name="T6" fmla="*/ 70 w 140"/>
              <a:gd name="T7" fmla="*/ 0 h 56"/>
              <a:gd name="T8" fmla="*/ 0 w 140"/>
              <a:gd name="T9" fmla="*/ 0 h 56"/>
              <a:gd name="T10" fmla="*/ 0 w 140"/>
              <a:gd name="T11" fmla="*/ 41 h 56"/>
              <a:gd name="T12" fmla="*/ 70 w 140"/>
              <a:gd name="T13" fmla="*/ 56 h 56"/>
              <a:gd name="T14" fmla="*/ 70 w 140"/>
              <a:gd name="T15" fmla="*/ 56 h 56"/>
              <a:gd name="T16" fmla="*/ 140 w 140"/>
              <a:gd name="T17" fmla="*/ 4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56">
                <a:moveTo>
                  <a:pt x="140" y="41"/>
                </a:moveTo>
                <a:cubicBezTo>
                  <a:pt x="140" y="0"/>
                  <a:pt x="140" y="0"/>
                  <a:pt x="140" y="0"/>
                </a:cubicBezTo>
                <a:cubicBezTo>
                  <a:pt x="84" y="0"/>
                  <a:pt x="84" y="0"/>
                  <a:pt x="84" y="0"/>
                </a:cubicBezTo>
                <a:cubicBezTo>
                  <a:pt x="70" y="0"/>
                  <a:pt x="70" y="0"/>
                  <a:pt x="70" y="0"/>
                </a:cubicBezTo>
                <a:cubicBezTo>
                  <a:pt x="0" y="0"/>
                  <a:pt x="0" y="0"/>
                  <a:pt x="0" y="0"/>
                </a:cubicBezTo>
                <a:cubicBezTo>
                  <a:pt x="0" y="41"/>
                  <a:pt x="0" y="41"/>
                  <a:pt x="0" y="41"/>
                </a:cubicBezTo>
                <a:cubicBezTo>
                  <a:pt x="0" y="50"/>
                  <a:pt x="31" y="56"/>
                  <a:pt x="70" y="56"/>
                </a:cubicBezTo>
                <a:cubicBezTo>
                  <a:pt x="70" y="56"/>
                  <a:pt x="70" y="56"/>
                  <a:pt x="70" y="56"/>
                </a:cubicBezTo>
                <a:cubicBezTo>
                  <a:pt x="109" y="56"/>
                  <a:pt x="140" y="50"/>
                  <a:pt x="140" y="41"/>
                </a:cubicBezTo>
              </a:path>
            </a:pathLst>
          </a:custGeom>
          <a:solidFill>
            <a:schemeClr val="bg1"/>
          </a:solidFill>
          <a:ln w="12700" cap="rnd">
            <a:solidFill>
              <a:schemeClr val="accent4"/>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35" name="Oval 147">
            <a:extLst>
              <a:ext uri="{FF2B5EF4-FFF2-40B4-BE49-F238E27FC236}">
                <a16:creationId xmlns:a16="http://schemas.microsoft.com/office/drawing/2014/main" id="{7A07146F-84C0-4A6C-8BE3-9AA40C7C6CAB}"/>
              </a:ext>
            </a:extLst>
          </p:cNvPr>
          <p:cNvSpPr>
            <a:spLocks noChangeArrowheads="1"/>
          </p:cNvSpPr>
          <p:nvPr/>
        </p:nvSpPr>
        <p:spPr bwMode="auto">
          <a:xfrm>
            <a:off x="2577169" y="3117856"/>
            <a:ext cx="315316" cy="84859"/>
          </a:xfrm>
          <a:prstGeom prst="ellipse">
            <a:avLst/>
          </a:prstGeom>
          <a:solidFill>
            <a:schemeClr val="bg1"/>
          </a:solidFill>
          <a:ln w="12700" cap="rnd">
            <a:solidFill>
              <a:schemeClr val="accent4"/>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36" name="Freeform 148">
            <a:extLst>
              <a:ext uri="{FF2B5EF4-FFF2-40B4-BE49-F238E27FC236}">
                <a16:creationId xmlns:a16="http://schemas.microsoft.com/office/drawing/2014/main" id="{1AC5C1C7-77E5-4328-983A-EC0F1664BFE0}"/>
              </a:ext>
            </a:extLst>
          </p:cNvPr>
          <p:cNvSpPr>
            <a:spLocks/>
          </p:cNvSpPr>
          <p:nvPr/>
        </p:nvSpPr>
        <p:spPr bwMode="auto">
          <a:xfrm>
            <a:off x="2577169" y="3018686"/>
            <a:ext cx="315316" cy="158471"/>
          </a:xfrm>
          <a:custGeom>
            <a:avLst/>
            <a:gdLst>
              <a:gd name="T0" fmla="*/ 140 w 140"/>
              <a:gd name="T1" fmla="*/ 41 h 56"/>
              <a:gd name="T2" fmla="*/ 140 w 140"/>
              <a:gd name="T3" fmla="*/ 0 h 56"/>
              <a:gd name="T4" fmla="*/ 84 w 140"/>
              <a:gd name="T5" fmla="*/ 0 h 56"/>
              <a:gd name="T6" fmla="*/ 70 w 140"/>
              <a:gd name="T7" fmla="*/ 0 h 56"/>
              <a:gd name="T8" fmla="*/ 0 w 140"/>
              <a:gd name="T9" fmla="*/ 0 h 56"/>
              <a:gd name="T10" fmla="*/ 0 w 140"/>
              <a:gd name="T11" fmla="*/ 41 h 56"/>
              <a:gd name="T12" fmla="*/ 70 w 140"/>
              <a:gd name="T13" fmla="*/ 56 h 56"/>
              <a:gd name="T14" fmla="*/ 70 w 140"/>
              <a:gd name="T15" fmla="*/ 56 h 56"/>
              <a:gd name="T16" fmla="*/ 140 w 140"/>
              <a:gd name="T17" fmla="*/ 4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56">
                <a:moveTo>
                  <a:pt x="140" y="41"/>
                </a:moveTo>
                <a:cubicBezTo>
                  <a:pt x="140" y="0"/>
                  <a:pt x="140" y="0"/>
                  <a:pt x="140" y="0"/>
                </a:cubicBezTo>
                <a:cubicBezTo>
                  <a:pt x="84" y="0"/>
                  <a:pt x="84" y="0"/>
                  <a:pt x="84" y="0"/>
                </a:cubicBezTo>
                <a:cubicBezTo>
                  <a:pt x="70" y="0"/>
                  <a:pt x="70" y="0"/>
                  <a:pt x="70" y="0"/>
                </a:cubicBezTo>
                <a:cubicBezTo>
                  <a:pt x="0" y="0"/>
                  <a:pt x="0" y="0"/>
                  <a:pt x="0" y="0"/>
                </a:cubicBezTo>
                <a:cubicBezTo>
                  <a:pt x="0" y="41"/>
                  <a:pt x="0" y="41"/>
                  <a:pt x="0" y="41"/>
                </a:cubicBezTo>
                <a:cubicBezTo>
                  <a:pt x="0" y="49"/>
                  <a:pt x="31" y="56"/>
                  <a:pt x="70" y="56"/>
                </a:cubicBezTo>
                <a:cubicBezTo>
                  <a:pt x="70" y="56"/>
                  <a:pt x="70" y="56"/>
                  <a:pt x="70" y="56"/>
                </a:cubicBezTo>
                <a:cubicBezTo>
                  <a:pt x="109" y="56"/>
                  <a:pt x="140" y="49"/>
                  <a:pt x="140" y="41"/>
                </a:cubicBezTo>
              </a:path>
            </a:pathLst>
          </a:custGeom>
          <a:solidFill>
            <a:schemeClr val="bg1"/>
          </a:solidFill>
          <a:ln w="12700" cap="rnd">
            <a:solidFill>
              <a:schemeClr val="accent4"/>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37" name="Freeform 149">
            <a:extLst>
              <a:ext uri="{FF2B5EF4-FFF2-40B4-BE49-F238E27FC236}">
                <a16:creationId xmlns:a16="http://schemas.microsoft.com/office/drawing/2014/main" id="{6EC12E26-885E-4FDF-80CB-ED344387E119}"/>
              </a:ext>
            </a:extLst>
          </p:cNvPr>
          <p:cNvSpPr>
            <a:spLocks/>
          </p:cNvSpPr>
          <p:nvPr/>
        </p:nvSpPr>
        <p:spPr bwMode="auto">
          <a:xfrm>
            <a:off x="2577169" y="3018686"/>
            <a:ext cx="315316" cy="158471"/>
          </a:xfrm>
          <a:custGeom>
            <a:avLst/>
            <a:gdLst>
              <a:gd name="T0" fmla="*/ 140 w 140"/>
              <a:gd name="T1" fmla="*/ 41 h 56"/>
              <a:gd name="T2" fmla="*/ 140 w 140"/>
              <a:gd name="T3" fmla="*/ 0 h 56"/>
              <a:gd name="T4" fmla="*/ 84 w 140"/>
              <a:gd name="T5" fmla="*/ 0 h 56"/>
              <a:gd name="T6" fmla="*/ 70 w 140"/>
              <a:gd name="T7" fmla="*/ 0 h 56"/>
              <a:gd name="T8" fmla="*/ 0 w 140"/>
              <a:gd name="T9" fmla="*/ 0 h 56"/>
              <a:gd name="T10" fmla="*/ 0 w 140"/>
              <a:gd name="T11" fmla="*/ 41 h 56"/>
              <a:gd name="T12" fmla="*/ 70 w 140"/>
              <a:gd name="T13" fmla="*/ 56 h 56"/>
              <a:gd name="T14" fmla="*/ 70 w 140"/>
              <a:gd name="T15" fmla="*/ 56 h 56"/>
              <a:gd name="T16" fmla="*/ 140 w 140"/>
              <a:gd name="T17" fmla="*/ 4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56">
                <a:moveTo>
                  <a:pt x="140" y="41"/>
                </a:moveTo>
                <a:cubicBezTo>
                  <a:pt x="140" y="0"/>
                  <a:pt x="140" y="0"/>
                  <a:pt x="140" y="0"/>
                </a:cubicBezTo>
                <a:cubicBezTo>
                  <a:pt x="84" y="0"/>
                  <a:pt x="84" y="0"/>
                  <a:pt x="84" y="0"/>
                </a:cubicBezTo>
                <a:cubicBezTo>
                  <a:pt x="70" y="0"/>
                  <a:pt x="70" y="0"/>
                  <a:pt x="70" y="0"/>
                </a:cubicBezTo>
                <a:cubicBezTo>
                  <a:pt x="0" y="0"/>
                  <a:pt x="0" y="0"/>
                  <a:pt x="0" y="0"/>
                </a:cubicBezTo>
                <a:cubicBezTo>
                  <a:pt x="0" y="41"/>
                  <a:pt x="0" y="41"/>
                  <a:pt x="0" y="41"/>
                </a:cubicBezTo>
                <a:cubicBezTo>
                  <a:pt x="0" y="49"/>
                  <a:pt x="31" y="56"/>
                  <a:pt x="70" y="56"/>
                </a:cubicBezTo>
                <a:cubicBezTo>
                  <a:pt x="70" y="56"/>
                  <a:pt x="70" y="56"/>
                  <a:pt x="70" y="56"/>
                </a:cubicBezTo>
                <a:cubicBezTo>
                  <a:pt x="109" y="56"/>
                  <a:pt x="140" y="49"/>
                  <a:pt x="140" y="41"/>
                </a:cubicBezTo>
              </a:path>
            </a:pathLst>
          </a:custGeom>
          <a:solidFill>
            <a:schemeClr val="bg1"/>
          </a:solidFill>
          <a:ln w="12700" cap="rnd">
            <a:solidFill>
              <a:schemeClr val="accent4"/>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40" name="Oval 150">
            <a:extLst>
              <a:ext uri="{FF2B5EF4-FFF2-40B4-BE49-F238E27FC236}">
                <a16:creationId xmlns:a16="http://schemas.microsoft.com/office/drawing/2014/main" id="{F8882923-A788-4971-A082-8BB5A7F8E0A8}"/>
              </a:ext>
            </a:extLst>
          </p:cNvPr>
          <p:cNvSpPr>
            <a:spLocks noChangeArrowheads="1"/>
          </p:cNvSpPr>
          <p:nvPr/>
        </p:nvSpPr>
        <p:spPr bwMode="auto">
          <a:xfrm>
            <a:off x="2577169" y="2973700"/>
            <a:ext cx="315316" cy="84859"/>
          </a:xfrm>
          <a:prstGeom prst="ellipse">
            <a:avLst/>
          </a:prstGeom>
          <a:solidFill>
            <a:schemeClr val="bg1"/>
          </a:solidFill>
          <a:ln w="12700" cap="rnd">
            <a:solidFill>
              <a:schemeClr val="accent4"/>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41" name="Freeform 151">
            <a:extLst>
              <a:ext uri="{FF2B5EF4-FFF2-40B4-BE49-F238E27FC236}">
                <a16:creationId xmlns:a16="http://schemas.microsoft.com/office/drawing/2014/main" id="{A8D7BCE3-4034-4ACE-A537-CD01F3831CBE}"/>
              </a:ext>
            </a:extLst>
          </p:cNvPr>
          <p:cNvSpPr>
            <a:spLocks/>
          </p:cNvSpPr>
          <p:nvPr/>
        </p:nvSpPr>
        <p:spPr bwMode="auto">
          <a:xfrm>
            <a:off x="2577169" y="2875551"/>
            <a:ext cx="315316" cy="157448"/>
          </a:xfrm>
          <a:custGeom>
            <a:avLst/>
            <a:gdLst>
              <a:gd name="T0" fmla="*/ 140 w 140"/>
              <a:gd name="T1" fmla="*/ 41 h 56"/>
              <a:gd name="T2" fmla="*/ 140 w 140"/>
              <a:gd name="T3" fmla="*/ 0 h 56"/>
              <a:gd name="T4" fmla="*/ 70 w 140"/>
              <a:gd name="T5" fmla="*/ 0 h 56"/>
              <a:gd name="T6" fmla="*/ 53 w 140"/>
              <a:gd name="T7" fmla="*/ 0 h 56"/>
              <a:gd name="T8" fmla="*/ 0 w 140"/>
              <a:gd name="T9" fmla="*/ 0 h 56"/>
              <a:gd name="T10" fmla="*/ 0 w 140"/>
              <a:gd name="T11" fmla="*/ 41 h 56"/>
              <a:gd name="T12" fmla="*/ 70 w 140"/>
              <a:gd name="T13" fmla="*/ 56 h 56"/>
              <a:gd name="T14" fmla="*/ 70 w 140"/>
              <a:gd name="T15" fmla="*/ 56 h 56"/>
              <a:gd name="T16" fmla="*/ 140 w 140"/>
              <a:gd name="T17" fmla="*/ 4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56">
                <a:moveTo>
                  <a:pt x="140" y="41"/>
                </a:moveTo>
                <a:cubicBezTo>
                  <a:pt x="140" y="0"/>
                  <a:pt x="140" y="0"/>
                  <a:pt x="140" y="0"/>
                </a:cubicBezTo>
                <a:cubicBezTo>
                  <a:pt x="70" y="0"/>
                  <a:pt x="70" y="0"/>
                  <a:pt x="70" y="0"/>
                </a:cubicBezTo>
                <a:cubicBezTo>
                  <a:pt x="53" y="0"/>
                  <a:pt x="53" y="0"/>
                  <a:pt x="53" y="0"/>
                </a:cubicBezTo>
                <a:cubicBezTo>
                  <a:pt x="0" y="0"/>
                  <a:pt x="0" y="0"/>
                  <a:pt x="0" y="0"/>
                </a:cubicBezTo>
                <a:cubicBezTo>
                  <a:pt x="0" y="41"/>
                  <a:pt x="0" y="41"/>
                  <a:pt x="0" y="41"/>
                </a:cubicBezTo>
                <a:cubicBezTo>
                  <a:pt x="0" y="49"/>
                  <a:pt x="31" y="56"/>
                  <a:pt x="70" y="56"/>
                </a:cubicBezTo>
                <a:cubicBezTo>
                  <a:pt x="70" y="56"/>
                  <a:pt x="70" y="56"/>
                  <a:pt x="70" y="56"/>
                </a:cubicBezTo>
                <a:cubicBezTo>
                  <a:pt x="109" y="56"/>
                  <a:pt x="140" y="49"/>
                  <a:pt x="140" y="41"/>
                </a:cubicBezTo>
              </a:path>
            </a:pathLst>
          </a:custGeom>
          <a:solidFill>
            <a:schemeClr val="bg1"/>
          </a:solidFill>
          <a:ln w="12700" cap="rnd">
            <a:solidFill>
              <a:schemeClr val="accent4"/>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42" name="Freeform 152">
            <a:extLst>
              <a:ext uri="{FF2B5EF4-FFF2-40B4-BE49-F238E27FC236}">
                <a16:creationId xmlns:a16="http://schemas.microsoft.com/office/drawing/2014/main" id="{2A7D763A-EAD6-481B-91D2-11D0A3755FD4}"/>
              </a:ext>
            </a:extLst>
          </p:cNvPr>
          <p:cNvSpPr>
            <a:spLocks/>
          </p:cNvSpPr>
          <p:nvPr/>
        </p:nvSpPr>
        <p:spPr bwMode="auto">
          <a:xfrm>
            <a:off x="2577169" y="2875551"/>
            <a:ext cx="315316" cy="157448"/>
          </a:xfrm>
          <a:custGeom>
            <a:avLst/>
            <a:gdLst>
              <a:gd name="T0" fmla="*/ 140 w 140"/>
              <a:gd name="T1" fmla="*/ 41 h 56"/>
              <a:gd name="T2" fmla="*/ 140 w 140"/>
              <a:gd name="T3" fmla="*/ 0 h 56"/>
              <a:gd name="T4" fmla="*/ 70 w 140"/>
              <a:gd name="T5" fmla="*/ 0 h 56"/>
              <a:gd name="T6" fmla="*/ 53 w 140"/>
              <a:gd name="T7" fmla="*/ 0 h 56"/>
              <a:gd name="T8" fmla="*/ 0 w 140"/>
              <a:gd name="T9" fmla="*/ 0 h 56"/>
              <a:gd name="T10" fmla="*/ 0 w 140"/>
              <a:gd name="T11" fmla="*/ 41 h 56"/>
              <a:gd name="T12" fmla="*/ 70 w 140"/>
              <a:gd name="T13" fmla="*/ 56 h 56"/>
              <a:gd name="T14" fmla="*/ 70 w 140"/>
              <a:gd name="T15" fmla="*/ 56 h 56"/>
              <a:gd name="T16" fmla="*/ 140 w 140"/>
              <a:gd name="T17" fmla="*/ 4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56">
                <a:moveTo>
                  <a:pt x="140" y="41"/>
                </a:moveTo>
                <a:cubicBezTo>
                  <a:pt x="140" y="0"/>
                  <a:pt x="140" y="0"/>
                  <a:pt x="140" y="0"/>
                </a:cubicBezTo>
                <a:cubicBezTo>
                  <a:pt x="70" y="0"/>
                  <a:pt x="70" y="0"/>
                  <a:pt x="70" y="0"/>
                </a:cubicBezTo>
                <a:cubicBezTo>
                  <a:pt x="53" y="0"/>
                  <a:pt x="53" y="0"/>
                  <a:pt x="53" y="0"/>
                </a:cubicBezTo>
                <a:cubicBezTo>
                  <a:pt x="0" y="0"/>
                  <a:pt x="0" y="0"/>
                  <a:pt x="0" y="0"/>
                </a:cubicBezTo>
                <a:cubicBezTo>
                  <a:pt x="0" y="41"/>
                  <a:pt x="0" y="41"/>
                  <a:pt x="0" y="41"/>
                </a:cubicBezTo>
                <a:cubicBezTo>
                  <a:pt x="0" y="49"/>
                  <a:pt x="31" y="56"/>
                  <a:pt x="70" y="56"/>
                </a:cubicBezTo>
                <a:cubicBezTo>
                  <a:pt x="70" y="56"/>
                  <a:pt x="70" y="56"/>
                  <a:pt x="70" y="56"/>
                </a:cubicBezTo>
                <a:cubicBezTo>
                  <a:pt x="109" y="56"/>
                  <a:pt x="140" y="49"/>
                  <a:pt x="140" y="41"/>
                </a:cubicBezTo>
              </a:path>
            </a:pathLst>
          </a:custGeom>
          <a:solidFill>
            <a:schemeClr val="bg1"/>
          </a:solidFill>
          <a:ln w="12700" cap="rnd">
            <a:solidFill>
              <a:schemeClr val="accent4"/>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43" name="Oval 153">
            <a:extLst>
              <a:ext uri="{FF2B5EF4-FFF2-40B4-BE49-F238E27FC236}">
                <a16:creationId xmlns:a16="http://schemas.microsoft.com/office/drawing/2014/main" id="{6AA643AA-0195-4261-95C2-AFC9EEBDEAC0}"/>
              </a:ext>
            </a:extLst>
          </p:cNvPr>
          <p:cNvSpPr>
            <a:spLocks noChangeArrowheads="1"/>
          </p:cNvSpPr>
          <p:nvPr/>
        </p:nvSpPr>
        <p:spPr bwMode="auto">
          <a:xfrm>
            <a:off x="2577169" y="2832611"/>
            <a:ext cx="315316" cy="84859"/>
          </a:xfrm>
          <a:prstGeom prst="ellipse">
            <a:avLst/>
          </a:prstGeom>
          <a:solidFill>
            <a:schemeClr val="bg1"/>
          </a:solidFill>
          <a:ln w="12700" cap="rnd">
            <a:solidFill>
              <a:schemeClr val="accent4"/>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44" name="Oval 154">
            <a:extLst>
              <a:ext uri="{FF2B5EF4-FFF2-40B4-BE49-F238E27FC236}">
                <a16:creationId xmlns:a16="http://schemas.microsoft.com/office/drawing/2014/main" id="{AAF39008-5A36-4526-AEA5-2B0D8E9E3C12}"/>
              </a:ext>
            </a:extLst>
          </p:cNvPr>
          <p:cNvSpPr>
            <a:spLocks noChangeArrowheads="1"/>
          </p:cNvSpPr>
          <p:nvPr/>
        </p:nvSpPr>
        <p:spPr bwMode="auto">
          <a:xfrm>
            <a:off x="2577169" y="2832611"/>
            <a:ext cx="315316" cy="84859"/>
          </a:xfrm>
          <a:prstGeom prst="ellipse">
            <a:avLst/>
          </a:prstGeom>
          <a:solidFill>
            <a:schemeClr val="bg1"/>
          </a:solidFill>
          <a:ln w="12700" cap="rnd">
            <a:solidFill>
              <a:schemeClr val="accent4"/>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27" name="Freeform 55">
            <a:extLst>
              <a:ext uri="{FF2B5EF4-FFF2-40B4-BE49-F238E27FC236}">
                <a16:creationId xmlns:a16="http://schemas.microsoft.com/office/drawing/2014/main" id="{A66E5D32-D3AE-4973-895C-C46DD8FF8C54}"/>
              </a:ext>
            </a:extLst>
          </p:cNvPr>
          <p:cNvSpPr>
            <a:spLocks/>
          </p:cNvSpPr>
          <p:nvPr/>
        </p:nvSpPr>
        <p:spPr bwMode="auto">
          <a:xfrm>
            <a:off x="3330264" y="1727752"/>
            <a:ext cx="330085" cy="618045"/>
          </a:xfrm>
          <a:custGeom>
            <a:avLst/>
            <a:gdLst>
              <a:gd name="T0" fmla="*/ 217 w 269"/>
              <a:gd name="T1" fmla="*/ 0 h 546"/>
              <a:gd name="T2" fmla="*/ 52 w 269"/>
              <a:gd name="T3" fmla="*/ 0 h 546"/>
              <a:gd name="T4" fmla="*/ 0 w 269"/>
              <a:gd name="T5" fmla="*/ 67 h 546"/>
              <a:gd name="T6" fmla="*/ 0 w 269"/>
              <a:gd name="T7" fmla="*/ 546 h 546"/>
              <a:gd name="T8" fmla="*/ 269 w 269"/>
              <a:gd name="T9" fmla="*/ 546 h 546"/>
              <a:gd name="T10" fmla="*/ 269 w 269"/>
              <a:gd name="T11" fmla="*/ 67 h 546"/>
              <a:gd name="T12" fmla="*/ 217 w 269"/>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269" h="546">
                <a:moveTo>
                  <a:pt x="217" y="0"/>
                </a:moveTo>
                <a:lnTo>
                  <a:pt x="52" y="0"/>
                </a:lnTo>
                <a:lnTo>
                  <a:pt x="0" y="67"/>
                </a:lnTo>
                <a:lnTo>
                  <a:pt x="0" y="546"/>
                </a:lnTo>
                <a:lnTo>
                  <a:pt x="269" y="546"/>
                </a:lnTo>
                <a:lnTo>
                  <a:pt x="269" y="67"/>
                </a:lnTo>
                <a:lnTo>
                  <a:pt x="217" y="0"/>
                </a:lnTo>
                <a:close/>
              </a:path>
            </a:pathLst>
          </a:custGeom>
          <a:solidFill>
            <a:schemeClr val="bg1">
              <a:lumMod val="95000"/>
            </a:schemeClr>
          </a:solidFill>
          <a:ln w="12700" cap="flat">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8" name="Line 5">
            <a:extLst>
              <a:ext uri="{FF2B5EF4-FFF2-40B4-BE49-F238E27FC236}">
                <a16:creationId xmlns:a16="http://schemas.microsoft.com/office/drawing/2014/main" id="{F1B26645-8A18-46F3-ACF0-A32CEFA3DCB8}"/>
              </a:ext>
            </a:extLst>
          </p:cNvPr>
          <p:cNvSpPr>
            <a:spLocks noChangeShapeType="1"/>
          </p:cNvSpPr>
          <p:nvPr/>
        </p:nvSpPr>
        <p:spPr bwMode="auto">
          <a:xfrm>
            <a:off x="3120432" y="2230339"/>
            <a:ext cx="202469" cy="0"/>
          </a:xfrm>
          <a:prstGeom prst="line">
            <a:avLst/>
          </a:prstGeom>
          <a:noFill/>
          <a:ln w="1270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 name="Line 6">
            <a:extLst>
              <a:ext uri="{FF2B5EF4-FFF2-40B4-BE49-F238E27FC236}">
                <a16:creationId xmlns:a16="http://schemas.microsoft.com/office/drawing/2014/main" id="{DB8EA4AD-6517-468E-AB1F-AF7A12F5D88A}"/>
              </a:ext>
            </a:extLst>
          </p:cNvPr>
          <p:cNvSpPr>
            <a:spLocks noChangeShapeType="1"/>
          </p:cNvSpPr>
          <p:nvPr/>
        </p:nvSpPr>
        <p:spPr bwMode="auto">
          <a:xfrm>
            <a:off x="3120432" y="2267692"/>
            <a:ext cx="202469" cy="0"/>
          </a:xfrm>
          <a:prstGeom prst="line">
            <a:avLst/>
          </a:prstGeom>
          <a:noFill/>
          <a:ln w="1270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 name="Line 7">
            <a:extLst>
              <a:ext uri="{FF2B5EF4-FFF2-40B4-BE49-F238E27FC236}">
                <a16:creationId xmlns:a16="http://schemas.microsoft.com/office/drawing/2014/main" id="{0466661A-AD7B-42C6-B210-E6DDBD78F8D9}"/>
              </a:ext>
            </a:extLst>
          </p:cNvPr>
          <p:cNvSpPr>
            <a:spLocks noChangeShapeType="1"/>
          </p:cNvSpPr>
          <p:nvPr/>
        </p:nvSpPr>
        <p:spPr bwMode="auto">
          <a:xfrm>
            <a:off x="3370757" y="1881697"/>
            <a:ext cx="252779" cy="0"/>
          </a:xfrm>
          <a:prstGeom prst="line">
            <a:avLst/>
          </a:prstGeom>
          <a:noFill/>
          <a:ln w="1270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 name="Line 8">
            <a:extLst>
              <a:ext uri="{FF2B5EF4-FFF2-40B4-BE49-F238E27FC236}">
                <a16:creationId xmlns:a16="http://schemas.microsoft.com/office/drawing/2014/main" id="{ADC8C89E-EE68-4AD3-B989-EA86FE3C3258}"/>
              </a:ext>
            </a:extLst>
          </p:cNvPr>
          <p:cNvSpPr>
            <a:spLocks noChangeShapeType="1"/>
          </p:cNvSpPr>
          <p:nvPr/>
        </p:nvSpPr>
        <p:spPr bwMode="auto">
          <a:xfrm>
            <a:off x="3370757" y="1919051"/>
            <a:ext cx="252779" cy="0"/>
          </a:xfrm>
          <a:prstGeom prst="line">
            <a:avLst/>
          </a:prstGeom>
          <a:noFill/>
          <a:ln w="1270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2" name="Line 9">
            <a:extLst>
              <a:ext uri="{FF2B5EF4-FFF2-40B4-BE49-F238E27FC236}">
                <a16:creationId xmlns:a16="http://schemas.microsoft.com/office/drawing/2014/main" id="{123C1522-3059-4015-9659-B969734B6EF9}"/>
              </a:ext>
            </a:extLst>
          </p:cNvPr>
          <p:cNvSpPr>
            <a:spLocks noChangeShapeType="1"/>
          </p:cNvSpPr>
          <p:nvPr/>
        </p:nvSpPr>
        <p:spPr bwMode="auto">
          <a:xfrm>
            <a:off x="3370757" y="1971121"/>
            <a:ext cx="252779" cy="0"/>
          </a:xfrm>
          <a:prstGeom prst="line">
            <a:avLst/>
          </a:prstGeom>
          <a:noFill/>
          <a:ln w="1270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 name="Line 10">
            <a:extLst>
              <a:ext uri="{FF2B5EF4-FFF2-40B4-BE49-F238E27FC236}">
                <a16:creationId xmlns:a16="http://schemas.microsoft.com/office/drawing/2014/main" id="{9A85DBF7-2C7A-4461-86AE-826631EA7EBE}"/>
              </a:ext>
            </a:extLst>
          </p:cNvPr>
          <p:cNvSpPr>
            <a:spLocks noChangeShapeType="1"/>
          </p:cNvSpPr>
          <p:nvPr/>
        </p:nvSpPr>
        <p:spPr bwMode="auto">
          <a:xfrm>
            <a:off x="3370757" y="2009607"/>
            <a:ext cx="252779" cy="0"/>
          </a:xfrm>
          <a:prstGeom prst="line">
            <a:avLst/>
          </a:prstGeom>
          <a:noFill/>
          <a:ln w="1270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 name="Line 11">
            <a:extLst>
              <a:ext uri="{FF2B5EF4-FFF2-40B4-BE49-F238E27FC236}">
                <a16:creationId xmlns:a16="http://schemas.microsoft.com/office/drawing/2014/main" id="{93B8A7D3-B438-4040-9A7F-C02B72CC866D}"/>
              </a:ext>
            </a:extLst>
          </p:cNvPr>
          <p:cNvSpPr>
            <a:spLocks noChangeShapeType="1"/>
          </p:cNvSpPr>
          <p:nvPr/>
        </p:nvSpPr>
        <p:spPr bwMode="auto">
          <a:xfrm>
            <a:off x="3370757" y="2065073"/>
            <a:ext cx="252779" cy="0"/>
          </a:xfrm>
          <a:prstGeom prst="line">
            <a:avLst/>
          </a:prstGeom>
          <a:noFill/>
          <a:ln w="1270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 name="Line 12">
            <a:extLst>
              <a:ext uri="{FF2B5EF4-FFF2-40B4-BE49-F238E27FC236}">
                <a16:creationId xmlns:a16="http://schemas.microsoft.com/office/drawing/2014/main" id="{ABC383C0-8016-45E0-813E-6C9E5894A59B}"/>
              </a:ext>
            </a:extLst>
          </p:cNvPr>
          <p:cNvSpPr>
            <a:spLocks noChangeShapeType="1"/>
          </p:cNvSpPr>
          <p:nvPr/>
        </p:nvSpPr>
        <p:spPr bwMode="auto">
          <a:xfrm>
            <a:off x="3370757" y="2102427"/>
            <a:ext cx="252779" cy="0"/>
          </a:xfrm>
          <a:prstGeom prst="line">
            <a:avLst/>
          </a:prstGeom>
          <a:noFill/>
          <a:ln w="1270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 name="Line 13">
            <a:extLst>
              <a:ext uri="{FF2B5EF4-FFF2-40B4-BE49-F238E27FC236}">
                <a16:creationId xmlns:a16="http://schemas.microsoft.com/office/drawing/2014/main" id="{021A64FF-486F-44B6-917A-91596E36E57B}"/>
              </a:ext>
            </a:extLst>
          </p:cNvPr>
          <p:cNvSpPr>
            <a:spLocks noChangeShapeType="1"/>
          </p:cNvSpPr>
          <p:nvPr/>
        </p:nvSpPr>
        <p:spPr bwMode="auto">
          <a:xfrm flipV="1">
            <a:off x="3184240" y="2074130"/>
            <a:ext cx="0" cy="166397"/>
          </a:xfrm>
          <a:prstGeom prst="line">
            <a:avLst/>
          </a:prstGeom>
          <a:noFill/>
          <a:ln w="1270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 name="Line 14">
            <a:extLst>
              <a:ext uri="{FF2B5EF4-FFF2-40B4-BE49-F238E27FC236}">
                <a16:creationId xmlns:a16="http://schemas.microsoft.com/office/drawing/2014/main" id="{7E146CD5-9388-475D-AB57-20DA7D2AD6D4}"/>
              </a:ext>
            </a:extLst>
          </p:cNvPr>
          <p:cNvSpPr>
            <a:spLocks noChangeShapeType="1"/>
          </p:cNvSpPr>
          <p:nvPr/>
        </p:nvSpPr>
        <p:spPr bwMode="auto">
          <a:xfrm flipV="1">
            <a:off x="3224735" y="2074130"/>
            <a:ext cx="0" cy="166397"/>
          </a:xfrm>
          <a:prstGeom prst="line">
            <a:avLst/>
          </a:prstGeom>
          <a:noFill/>
          <a:ln w="1270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 name="Freeform 15">
            <a:extLst>
              <a:ext uri="{FF2B5EF4-FFF2-40B4-BE49-F238E27FC236}">
                <a16:creationId xmlns:a16="http://schemas.microsoft.com/office/drawing/2014/main" id="{7883A0B8-3568-4297-BBA4-65D6539DE2BC}"/>
              </a:ext>
            </a:extLst>
          </p:cNvPr>
          <p:cNvSpPr>
            <a:spLocks/>
          </p:cNvSpPr>
          <p:nvPr/>
        </p:nvSpPr>
        <p:spPr bwMode="auto">
          <a:xfrm>
            <a:off x="2876244" y="1968857"/>
            <a:ext cx="388985" cy="105272"/>
          </a:xfrm>
          <a:custGeom>
            <a:avLst/>
            <a:gdLst>
              <a:gd name="T0" fmla="*/ 115 w 115"/>
              <a:gd name="T1" fmla="*/ 0 h 34"/>
              <a:gd name="T2" fmla="*/ 115 w 115"/>
              <a:gd name="T3" fmla="*/ 30 h 34"/>
              <a:gd name="T4" fmla="*/ 111 w 115"/>
              <a:gd name="T5" fmla="*/ 34 h 34"/>
              <a:gd name="T6" fmla="*/ 4 w 115"/>
              <a:gd name="T7" fmla="*/ 34 h 34"/>
              <a:gd name="T8" fmla="*/ 0 w 115"/>
              <a:gd name="T9" fmla="*/ 30 h 34"/>
              <a:gd name="T10" fmla="*/ 0 w 115"/>
              <a:gd name="T11" fmla="*/ 0 h 34"/>
            </a:gdLst>
            <a:ahLst/>
            <a:cxnLst>
              <a:cxn ang="0">
                <a:pos x="T0" y="T1"/>
              </a:cxn>
              <a:cxn ang="0">
                <a:pos x="T2" y="T3"/>
              </a:cxn>
              <a:cxn ang="0">
                <a:pos x="T4" y="T5"/>
              </a:cxn>
              <a:cxn ang="0">
                <a:pos x="T6" y="T7"/>
              </a:cxn>
              <a:cxn ang="0">
                <a:pos x="T8" y="T9"/>
              </a:cxn>
              <a:cxn ang="0">
                <a:pos x="T10" y="T11"/>
              </a:cxn>
            </a:cxnLst>
            <a:rect l="0" t="0" r="r" b="b"/>
            <a:pathLst>
              <a:path w="115" h="34">
                <a:moveTo>
                  <a:pt x="115" y="0"/>
                </a:moveTo>
                <a:cubicBezTo>
                  <a:pt x="115" y="30"/>
                  <a:pt x="115" y="30"/>
                  <a:pt x="115" y="30"/>
                </a:cubicBezTo>
                <a:cubicBezTo>
                  <a:pt x="115" y="32"/>
                  <a:pt x="113" y="34"/>
                  <a:pt x="111" y="34"/>
                </a:cubicBezTo>
                <a:cubicBezTo>
                  <a:pt x="4" y="34"/>
                  <a:pt x="4" y="34"/>
                  <a:pt x="4" y="34"/>
                </a:cubicBezTo>
                <a:cubicBezTo>
                  <a:pt x="2" y="34"/>
                  <a:pt x="0" y="32"/>
                  <a:pt x="0" y="30"/>
                </a:cubicBezTo>
                <a:cubicBezTo>
                  <a:pt x="0" y="0"/>
                  <a:pt x="0" y="0"/>
                  <a:pt x="0" y="0"/>
                </a:cubicBezTo>
              </a:path>
            </a:pathLst>
          </a:cu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348CE2E6-AF31-47AF-99EA-D40952F9D65D}"/>
              </a:ext>
            </a:extLst>
          </p:cNvPr>
          <p:cNvSpPr>
            <a:spLocks/>
          </p:cNvSpPr>
          <p:nvPr/>
        </p:nvSpPr>
        <p:spPr bwMode="auto">
          <a:xfrm>
            <a:off x="2873788" y="1818308"/>
            <a:ext cx="391440" cy="152813"/>
          </a:xfrm>
          <a:custGeom>
            <a:avLst/>
            <a:gdLst>
              <a:gd name="T0" fmla="*/ 115 w 116"/>
              <a:gd name="T1" fmla="*/ 46 h 49"/>
              <a:gd name="T2" fmla="*/ 113 w 116"/>
              <a:gd name="T3" fmla="*/ 49 h 49"/>
              <a:gd name="T4" fmla="*/ 3 w 116"/>
              <a:gd name="T5" fmla="*/ 49 h 49"/>
              <a:gd name="T6" fmla="*/ 1 w 116"/>
              <a:gd name="T7" fmla="*/ 46 h 49"/>
              <a:gd name="T8" fmla="*/ 27 w 116"/>
              <a:gd name="T9" fmla="*/ 4 h 49"/>
              <a:gd name="T10" fmla="*/ 33 w 116"/>
              <a:gd name="T11" fmla="*/ 0 h 49"/>
              <a:gd name="T12" fmla="*/ 83 w 116"/>
              <a:gd name="T13" fmla="*/ 0 h 49"/>
              <a:gd name="T14" fmla="*/ 90 w 116"/>
              <a:gd name="T15" fmla="*/ 4 h 49"/>
              <a:gd name="T16" fmla="*/ 115 w 116"/>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9">
                <a:moveTo>
                  <a:pt x="115" y="46"/>
                </a:moveTo>
                <a:cubicBezTo>
                  <a:pt x="116" y="48"/>
                  <a:pt x="116" y="49"/>
                  <a:pt x="113" y="49"/>
                </a:cubicBezTo>
                <a:cubicBezTo>
                  <a:pt x="3" y="49"/>
                  <a:pt x="3" y="49"/>
                  <a:pt x="3" y="49"/>
                </a:cubicBezTo>
                <a:cubicBezTo>
                  <a:pt x="1" y="49"/>
                  <a:pt x="0" y="48"/>
                  <a:pt x="1" y="46"/>
                </a:cubicBezTo>
                <a:cubicBezTo>
                  <a:pt x="27" y="4"/>
                  <a:pt x="27" y="4"/>
                  <a:pt x="27" y="4"/>
                </a:cubicBezTo>
                <a:cubicBezTo>
                  <a:pt x="28" y="2"/>
                  <a:pt x="31" y="0"/>
                  <a:pt x="33" y="0"/>
                </a:cubicBezTo>
                <a:cubicBezTo>
                  <a:pt x="83" y="0"/>
                  <a:pt x="83" y="0"/>
                  <a:pt x="83" y="0"/>
                </a:cubicBezTo>
                <a:cubicBezTo>
                  <a:pt x="86" y="0"/>
                  <a:pt x="89" y="2"/>
                  <a:pt x="90" y="4"/>
                </a:cubicBezTo>
                <a:lnTo>
                  <a:pt x="115" y="46"/>
                </a:lnTo>
                <a:close/>
              </a:path>
            </a:pathLst>
          </a:custGeom>
          <a:solidFill>
            <a:srgbClr val="FFFFFF"/>
          </a:solidFill>
          <a:ln w="9525">
            <a:solidFill>
              <a:schemeClr val="accent4"/>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17">
            <a:extLst>
              <a:ext uri="{FF2B5EF4-FFF2-40B4-BE49-F238E27FC236}">
                <a16:creationId xmlns:a16="http://schemas.microsoft.com/office/drawing/2014/main" id="{C94A6404-FC0A-49EA-87E2-D96197311D01}"/>
              </a:ext>
            </a:extLst>
          </p:cNvPr>
          <p:cNvSpPr>
            <a:spLocks/>
          </p:cNvSpPr>
          <p:nvPr/>
        </p:nvSpPr>
        <p:spPr bwMode="auto">
          <a:xfrm>
            <a:off x="2873788" y="1818308"/>
            <a:ext cx="391440" cy="152813"/>
          </a:xfrm>
          <a:custGeom>
            <a:avLst/>
            <a:gdLst>
              <a:gd name="T0" fmla="*/ 115 w 116"/>
              <a:gd name="T1" fmla="*/ 46 h 49"/>
              <a:gd name="T2" fmla="*/ 113 w 116"/>
              <a:gd name="T3" fmla="*/ 49 h 49"/>
              <a:gd name="T4" fmla="*/ 3 w 116"/>
              <a:gd name="T5" fmla="*/ 49 h 49"/>
              <a:gd name="T6" fmla="*/ 1 w 116"/>
              <a:gd name="T7" fmla="*/ 46 h 49"/>
              <a:gd name="T8" fmla="*/ 27 w 116"/>
              <a:gd name="T9" fmla="*/ 4 h 49"/>
              <a:gd name="T10" fmla="*/ 33 w 116"/>
              <a:gd name="T11" fmla="*/ 0 h 49"/>
              <a:gd name="T12" fmla="*/ 83 w 116"/>
              <a:gd name="T13" fmla="*/ 0 h 49"/>
              <a:gd name="T14" fmla="*/ 90 w 116"/>
              <a:gd name="T15" fmla="*/ 4 h 49"/>
              <a:gd name="T16" fmla="*/ 115 w 116"/>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9">
                <a:moveTo>
                  <a:pt x="115" y="46"/>
                </a:moveTo>
                <a:cubicBezTo>
                  <a:pt x="116" y="48"/>
                  <a:pt x="116" y="49"/>
                  <a:pt x="113" y="49"/>
                </a:cubicBezTo>
                <a:cubicBezTo>
                  <a:pt x="3" y="49"/>
                  <a:pt x="3" y="49"/>
                  <a:pt x="3" y="49"/>
                </a:cubicBezTo>
                <a:cubicBezTo>
                  <a:pt x="1" y="49"/>
                  <a:pt x="0" y="48"/>
                  <a:pt x="1" y="46"/>
                </a:cubicBezTo>
                <a:cubicBezTo>
                  <a:pt x="27" y="4"/>
                  <a:pt x="27" y="4"/>
                  <a:pt x="27" y="4"/>
                </a:cubicBezTo>
                <a:cubicBezTo>
                  <a:pt x="28" y="2"/>
                  <a:pt x="31" y="0"/>
                  <a:pt x="33" y="0"/>
                </a:cubicBezTo>
                <a:cubicBezTo>
                  <a:pt x="83" y="0"/>
                  <a:pt x="83" y="0"/>
                  <a:pt x="83" y="0"/>
                </a:cubicBezTo>
                <a:cubicBezTo>
                  <a:pt x="86" y="0"/>
                  <a:pt x="89" y="2"/>
                  <a:pt x="90" y="4"/>
                </a:cubicBezTo>
                <a:lnTo>
                  <a:pt x="115" y="46"/>
                </a:lnTo>
                <a:close/>
              </a:path>
            </a:pathLst>
          </a:cu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1" name="Freeform 18">
            <a:extLst>
              <a:ext uri="{FF2B5EF4-FFF2-40B4-BE49-F238E27FC236}">
                <a16:creationId xmlns:a16="http://schemas.microsoft.com/office/drawing/2014/main" id="{C0A420D9-D2EA-4B2D-AEE7-AE9DAAC60FF1}"/>
              </a:ext>
            </a:extLst>
          </p:cNvPr>
          <p:cNvSpPr>
            <a:spLocks/>
          </p:cNvSpPr>
          <p:nvPr/>
        </p:nvSpPr>
        <p:spPr bwMode="auto">
          <a:xfrm>
            <a:off x="2914282" y="1997156"/>
            <a:ext cx="310452" cy="76973"/>
          </a:xfrm>
          <a:custGeom>
            <a:avLst/>
            <a:gdLst>
              <a:gd name="T0" fmla="*/ 0 w 92"/>
              <a:gd name="T1" fmla="*/ 25 h 25"/>
              <a:gd name="T2" fmla="*/ 0 w 92"/>
              <a:gd name="T3" fmla="*/ 4 h 25"/>
              <a:gd name="T4" fmla="*/ 4 w 92"/>
              <a:gd name="T5" fmla="*/ 0 h 25"/>
              <a:gd name="T6" fmla="*/ 88 w 92"/>
              <a:gd name="T7" fmla="*/ 0 h 25"/>
              <a:gd name="T8" fmla="*/ 92 w 92"/>
              <a:gd name="T9" fmla="*/ 4 h 25"/>
              <a:gd name="T10" fmla="*/ 92 w 92"/>
              <a:gd name="T11" fmla="*/ 25 h 25"/>
            </a:gdLst>
            <a:ahLst/>
            <a:cxnLst>
              <a:cxn ang="0">
                <a:pos x="T0" y="T1"/>
              </a:cxn>
              <a:cxn ang="0">
                <a:pos x="T2" y="T3"/>
              </a:cxn>
              <a:cxn ang="0">
                <a:pos x="T4" y="T5"/>
              </a:cxn>
              <a:cxn ang="0">
                <a:pos x="T6" y="T7"/>
              </a:cxn>
              <a:cxn ang="0">
                <a:pos x="T8" y="T9"/>
              </a:cxn>
              <a:cxn ang="0">
                <a:pos x="T10" y="T11"/>
              </a:cxn>
            </a:cxnLst>
            <a:rect l="0" t="0" r="r" b="b"/>
            <a:pathLst>
              <a:path w="92" h="25">
                <a:moveTo>
                  <a:pt x="0" y="25"/>
                </a:moveTo>
                <a:cubicBezTo>
                  <a:pt x="0" y="4"/>
                  <a:pt x="0" y="4"/>
                  <a:pt x="0" y="4"/>
                </a:cubicBezTo>
                <a:cubicBezTo>
                  <a:pt x="0" y="2"/>
                  <a:pt x="2" y="0"/>
                  <a:pt x="4" y="0"/>
                </a:cubicBezTo>
                <a:cubicBezTo>
                  <a:pt x="88" y="0"/>
                  <a:pt x="88" y="0"/>
                  <a:pt x="88" y="0"/>
                </a:cubicBezTo>
                <a:cubicBezTo>
                  <a:pt x="90" y="0"/>
                  <a:pt x="92" y="2"/>
                  <a:pt x="92" y="4"/>
                </a:cubicBezTo>
                <a:cubicBezTo>
                  <a:pt x="92" y="25"/>
                  <a:pt x="92" y="25"/>
                  <a:pt x="92" y="25"/>
                </a:cubicBezTo>
              </a:path>
            </a:pathLst>
          </a:cu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2" name="Freeform 19">
            <a:extLst>
              <a:ext uri="{FF2B5EF4-FFF2-40B4-BE49-F238E27FC236}">
                <a16:creationId xmlns:a16="http://schemas.microsoft.com/office/drawing/2014/main" id="{9C5C4EC9-ED0D-4459-B947-B21F34870C31}"/>
              </a:ext>
            </a:extLst>
          </p:cNvPr>
          <p:cNvSpPr>
            <a:spLocks/>
          </p:cNvSpPr>
          <p:nvPr/>
        </p:nvSpPr>
        <p:spPr bwMode="auto">
          <a:xfrm>
            <a:off x="2941277" y="2022059"/>
            <a:ext cx="134979" cy="14716"/>
          </a:xfrm>
          <a:custGeom>
            <a:avLst/>
            <a:gdLst>
              <a:gd name="T0" fmla="*/ 40 w 40"/>
              <a:gd name="T1" fmla="*/ 2 h 5"/>
              <a:gd name="T2" fmla="*/ 35 w 40"/>
              <a:gd name="T3" fmla="*/ 5 h 5"/>
              <a:gd name="T4" fmla="*/ 5 w 40"/>
              <a:gd name="T5" fmla="*/ 5 h 5"/>
              <a:gd name="T6" fmla="*/ 0 w 40"/>
              <a:gd name="T7" fmla="*/ 2 h 5"/>
              <a:gd name="T8" fmla="*/ 5 w 40"/>
              <a:gd name="T9" fmla="*/ 0 h 5"/>
              <a:gd name="T10" fmla="*/ 35 w 40"/>
              <a:gd name="T11" fmla="*/ 0 h 5"/>
              <a:gd name="T12" fmla="*/ 40 w 40"/>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40" h="5">
                <a:moveTo>
                  <a:pt x="40" y="2"/>
                </a:moveTo>
                <a:cubicBezTo>
                  <a:pt x="40" y="4"/>
                  <a:pt x="38" y="5"/>
                  <a:pt x="35" y="5"/>
                </a:cubicBezTo>
                <a:cubicBezTo>
                  <a:pt x="5" y="5"/>
                  <a:pt x="5" y="5"/>
                  <a:pt x="5" y="5"/>
                </a:cubicBezTo>
                <a:cubicBezTo>
                  <a:pt x="2" y="5"/>
                  <a:pt x="0" y="4"/>
                  <a:pt x="0" y="2"/>
                </a:cubicBezTo>
                <a:cubicBezTo>
                  <a:pt x="0" y="1"/>
                  <a:pt x="2" y="0"/>
                  <a:pt x="5" y="0"/>
                </a:cubicBezTo>
                <a:cubicBezTo>
                  <a:pt x="35" y="0"/>
                  <a:pt x="35" y="0"/>
                  <a:pt x="35" y="0"/>
                </a:cubicBezTo>
                <a:cubicBezTo>
                  <a:pt x="38" y="0"/>
                  <a:pt x="40" y="1"/>
                  <a:pt x="40" y="2"/>
                </a:cubicBezTo>
                <a:close/>
              </a:path>
            </a:pathLst>
          </a:custGeom>
          <a:solidFill>
            <a:srgbClr val="FFFFFF"/>
          </a:solidFill>
          <a:ln w="9525">
            <a:solidFill>
              <a:schemeClr val="accent4"/>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 name="Freeform 20">
            <a:extLst>
              <a:ext uri="{FF2B5EF4-FFF2-40B4-BE49-F238E27FC236}">
                <a16:creationId xmlns:a16="http://schemas.microsoft.com/office/drawing/2014/main" id="{33243FD1-3337-4A6A-8C82-D46BCDC466BC}"/>
              </a:ext>
            </a:extLst>
          </p:cNvPr>
          <p:cNvSpPr>
            <a:spLocks/>
          </p:cNvSpPr>
          <p:nvPr/>
        </p:nvSpPr>
        <p:spPr bwMode="auto">
          <a:xfrm>
            <a:off x="2941277" y="2022059"/>
            <a:ext cx="134979" cy="14716"/>
          </a:xfrm>
          <a:custGeom>
            <a:avLst/>
            <a:gdLst>
              <a:gd name="T0" fmla="*/ 40 w 40"/>
              <a:gd name="T1" fmla="*/ 2 h 5"/>
              <a:gd name="T2" fmla="*/ 35 w 40"/>
              <a:gd name="T3" fmla="*/ 5 h 5"/>
              <a:gd name="T4" fmla="*/ 5 w 40"/>
              <a:gd name="T5" fmla="*/ 5 h 5"/>
              <a:gd name="T6" fmla="*/ 0 w 40"/>
              <a:gd name="T7" fmla="*/ 2 h 5"/>
              <a:gd name="T8" fmla="*/ 5 w 40"/>
              <a:gd name="T9" fmla="*/ 0 h 5"/>
              <a:gd name="T10" fmla="*/ 35 w 40"/>
              <a:gd name="T11" fmla="*/ 0 h 5"/>
              <a:gd name="T12" fmla="*/ 40 w 40"/>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40" h="5">
                <a:moveTo>
                  <a:pt x="40" y="2"/>
                </a:moveTo>
                <a:cubicBezTo>
                  <a:pt x="40" y="4"/>
                  <a:pt x="38" y="5"/>
                  <a:pt x="35" y="5"/>
                </a:cubicBezTo>
                <a:cubicBezTo>
                  <a:pt x="5" y="5"/>
                  <a:pt x="5" y="5"/>
                  <a:pt x="5" y="5"/>
                </a:cubicBezTo>
                <a:cubicBezTo>
                  <a:pt x="2" y="5"/>
                  <a:pt x="0" y="4"/>
                  <a:pt x="0" y="2"/>
                </a:cubicBezTo>
                <a:cubicBezTo>
                  <a:pt x="0" y="1"/>
                  <a:pt x="2" y="0"/>
                  <a:pt x="5" y="0"/>
                </a:cubicBezTo>
                <a:cubicBezTo>
                  <a:pt x="35" y="0"/>
                  <a:pt x="35" y="0"/>
                  <a:pt x="35" y="0"/>
                </a:cubicBezTo>
                <a:cubicBezTo>
                  <a:pt x="38" y="0"/>
                  <a:pt x="40" y="1"/>
                  <a:pt x="40" y="2"/>
                </a:cubicBezTo>
                <a:close/>
              </a:path>
            </a:pathLst>
          </a:cu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 name="Freeform 21">
            <a:extLst>
              <a:ext uri="{FF2B5EF4-FFF2-40B4-BE49-F238E27FC236}">
                <a16:creationId xmlns:a16="http://schemas.microsoft.com/office/drawing/2014/main" id="{0067A2F5-A30E-4FAA-BADB-46E84E0D58D9}"/>
              </a:ext>
            </a:extLst>
          </p:cNvPr>
          <p:cNvSpPr>
            <a:spLocks/>
          </p:cNvSpPr>
          <p:nvPr/>
        </p:nvSpPr>
        <p:spPr bwMode="auto">
          <a:xfrm>
            <a:off x="2941278" y="1818308"/>
            <a:ext cx="260141" cy="138099"/>
          </a:xfrm>
          <a:custGeom>
            <a:avLst/>
            <a:gdLst>
              <a:gd name="T0" fmla="*/ 76 w 77"/>
              <a:gd name="T1" fmla="*/ 40 h 44"/>
              <a:gd name="T2" fmla="*/ 73 w 77"/>
              <a:gd name="T3" fmla="*/ 44 h 44"/>
              <a:gd name="T4" fmla="*/ 3 w 77"/>
              <a:gd name="T5" fmla="*/ 44 h 44"/>
              <a:gd name="T6" fmla="*/ 1 w 77"/>
              <a:gd name="T7" fmla="*/ 40 h 44"/>
              <a:gd name="T8" fmla="*/ 17 w 77"/>
              <a:gd name="T9" fmla="*/ 4 h 44"/>
              <a:gd name="T10" fmla="*/ 23 w 77"/>
              <a:gd name="T11" fmla="*/ 0 h 44"/>
              <a:gd name="T12" fmla="*/ 53 w 77"/>
              <a:gd name="T13" fmla="*/ 0 h 44"/>
              <a:gd name="T14" fmla="*/ 59 w 77"/>
              <a:gd name="T15" fmla="*/ 4 h 44"/>
              <a:gd name="T16" fmla="*/ 76 w 77"/>
              <a:gd name="T17"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4">
                <a:moveTo>
                  <a:pt x="76" y="40"/>
                </a:moveTo>
                <a:cubicBezTo>
                  <a:pt x="77" y="42"/>
                  <a:pt x="76" y="44"/>
                  <a:pt x="73" y="44"/>
                </a:cubicBezTo>
                <a:cubicBezTo>
                  <a:pt x="3" y="44"/>
                  <a:pt x="3" y="44"/>
                  <a:pt x="3" y="44"/>
                </a:cubicBezTo>
                <a:cubicBezTo>
                  <a:pt x="1" y="44"/>
                  <a:pt x="0" y="42"/>
                  <a:pt x="1" y="40"/>
                </a:cubicBezTo>
                <a:cubicBezTo>
                  <a:pt x="17" y="4"/>
                  <a:pt x="17" y="4"/>
                  <a:pt x="17" y="4"/>
                </a:cubicBezTo>
                <a:cubicBezTo>
                  <a:pt x="18" y="2"/>
                  <a:pt x="21" y="0"/>
                  <a:pt x="23" y="0"/>
                </a:cubicBezTo>
                <a:cubicBezTo>
                  <a:pt x="53" y="0"/>
                  <a:pt x="53" y="0"/>
                  <a:pt x="53" y="0"/>
                </a:cubicBezTo>
                <a:cubicBezTo>
                  <a:pt x="56" y="0"/>
                  <a:pt x="58" y="2"/>
                  <a:pt x="59" y="4"/>
                </a:cubicBezTo>
                <a:lnTo>
                  <a:pt x="76" y="40"/>
                </a:lnTo>
                <a:close/>
              </a:path>
            </a:pathLst>
          </a:custGeom>
          <a:solidFill>
            <a:srgbClr val="FFFFFF"/>
          </a:solidFill>
          <a:ln w="9525">
            <a:solidFill>
              <a:schemeClr val="accent4"/>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 name="Freeform 22">
            <a:extLst>
              <a:ext uri="{FF2B5EF4-FFF2-40B4-BE49-F238E27FC236}">
                <a16:creationId xmlns:a16="http://schemas.microsoft.com/office/drawing/2014/main" id="{62984EDC-0720-4531-970B-7350810576B1}"/>
              </a:ext>
            </a:extLst>
          </p:cNvPr>
          <p:cNvSpPr>
            <a:spLocks/>
          </p:cNvSpPr>
          <p:nvPr/>
        </p:nvSpPr>
        <p:spPr bwMode="auto">
          <a:xfrm>
            <a:off x="2941278" y="1818308"/>
            <a:ext cx="260141" cy="138099"/>
          </a:xfrm>
          <a:custGeom>
            <a:avLst/>
            <a:gdLst>
              <a:gd name="T0" fmla="*/ 76 w 77"/>
              <a:gd name="T1" fmla="*/ 40 h 44"/>
              <a:gd name="T2" fmla="*/ 73 w 77"/>
              <a:gd name="T3" fmla="*/ 44 h 44"/>
              <a:gd name="T4" fmla="*/ 3 w 77"/>
              <a:gd name="T5" fmla="*/ 44 h 44"/>
              <a:gd name="T6" fmla="*/ 1 w 77"/>
              <a:gd name="T7" fmla="*/ 40 h 44"/>
              <a:gd name="T8" fmla="*/ 17 w 77"/>
              <a:gd name="T9" fmla="*/ 4 h 44"/>
              <a:gd name="T10" fmla="*/ 23 w 77"/>
              <a:gd name="T11" fmla="*/ 0 h 44"/>
              <a:gd name="T12" fmla="*/ 53 w 77"/>
              <a:gd name="T13" fmla="*/ 0 h 44"/>
              <a:gd name="T14" fmla="*/ 59 w 77"/>
              <a:gd name="T15" fmla="*/ 4 h 44"/>
              <a:gd name="T16" fmla="*/ 76 w 77"/>
              <a:gd name="T17"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4">
                <a:moveTo>
                  <a:pt x="76" y="40"/>
                </a:moveTo>
                <a:cubicBezTo>
                  <a:pt x="77" y="42"/>
                  <a:pt x="76" y="44"/>
                  <a:pt x="73" y="44"/>
                </a:cubicBezTo>
                <a:cubicBezTo>
                  <a:pt x="3" y="44"/>
                  <a:pt x="3" y="44"/>
                  <a:pt x="3" y="44"/>
                </a:cubicBezTo>
                <a:cubicBezTo>
                  <a:pt x="1" y="44"/>
                  <a:pt x="0" y="42"/>
                  <a:pt x="1" y="40"/>
                </a:cubicBezTo>
                <a:cubicBezTo>
                  <a:pt x="17" y="4"/>
                  <a:pt x="17" y="4"/>
                  <a:pt x="17" y="4"/>
                </a:cubicBezTo>
                <a:cubicBezTo>
                  <a:pt x="18" y="2"/>
                  <a:pt x="21" y="0"/>
                  <a:pt x="23" y="0"/>
                </a:cubicBezTo>
                <a:cubicBezTo>
                  <a:pt x="53" y="0"/>
                  <a:pt x="53" y="0"/>
                  <a:pt x="53" y="0"/>
                </a:cubicBezTo>
                <a:cubicBezTo>
                  <a:pt x="56" y="0"/>
                  <a:pt x="58" y="2"/>
                  <a:pt x="59" y="4"/>
                </a:cubicBezTo>
                <a:lnTo>
                  <a:pt x="76" y="40"/>
                </a:lnTo>
                <a:close/>
              </a:path>
            </a:pathLst>
          </a:cu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 name="Rectangle 23">
            <a:extLst>
              <a:ext uri="{FF2B5EF4-FFF2-40B4-BE49-F238E27FC236}">
                <a16:creationId xmlns:a16="http://schemas.microsoft.com/office/drawing/2014/main" id="{C5B81BF6-6CF8-4AFF-B3BC-E4534A7A917D}"/>
              </a:ext>
            </a:extLst>
          </p:cNvPr>
          <p:cNvSpPr>
            <a:spLocks noChangeArrowheads="1"/>
          </p:cNvSpPr>
          <p:nvPr/>
        </p:nvSpPr>
        <p:spPr bwMode="auto">
          <a:xfrm>
            <a:off x="3018584" y="1727753"/>
            <a:ext cx="101848" cy="184508"/>
          </a:xfrm>
          <a:prstGeom prst="rect">
            <a:avLst/>
          </a:prstGeom>
          <a:solidFill>
            <a:srgbClr val="FFFFFF"/>
          </a:solidFill>
          <a:ln w="9525">
            <a:solidFill>
              <a:schemeClr val="accent4"/>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8" name="Rectangle 24">
            <a:extLst>
              <a:ext uri="{FF2B5EF4-FFF2-40B4-BE49-F238E27FC236}">
                <a16:creationId xmlns:a16="http://schemas.microsoft.com/office/drawing/2014/main" id="{6B524E96-30B4-4A39-8709-7E16BBC3DDCD}"/>
              </a:ext>
            </a:extLst>
          </p:cNvPr>
          <p:cNvSpPr>
            <a:spLocks noChangeArrowheads="1"/>
          </p:cNvSpPr>
          <p:nvPr/>
        </p:nvSpPr>
        <p:spPr bwMode="auto">
          <a:xfrm>
            <a:off x="3018584" y="1727753"/>
            <a:ext cx="101848" cy="184508"/>
          </a:xfrm>
          <a:prstGeom prst="rect">
            <a:avLst/>
          </a:pr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 name="Freeform 25">
            <a:extLst>
              <a:ext uri="{FF2B5EF4-FFF2-40B4-BE49-F238E27FC236}">
                <a16:creationId xmlns:a16="http://schemas.microsoft.com/office/drawing/2014/main" id="{2A732C68-8E0A-4A87-B14B-FD99DB68E7AE}"/>
              </a:ext>
            </a:extLst>
          </p:cNvPr>
          <p:cNvSpPr>
            <a:spLocks/>
          </p:cNvSpPr>
          <p:nvPr/>
        </p:nvSpPr>
        <p:spPr bwMode="auto">
          <a:xfrm>
            <a:off x="2873789" y="1615689"/>
            <a:ext cx="395121" cy="259217"/>
          </a:xfrm>
          <a:custGeom>
            <a:avLst/>
            <a:gdLst>
              <a:gd name="T0" fmla="*/ 117 w 117"/>
              <a:gd name="T1" fmla="*/ 79 h 83"/>
              <a:gd name="T2" fmla="*/ 113 w 117"/>
              <a:gd name="T3" fmla="*/ 83 h 83"/>
              <a:gd name="T4" fmla="*/ 4 w 117"/>
              <a:gd name="T5" fmla="*/ 83 h 83"/>
              <a:gd name="T6" fmla="*/ 0 w 117"/>
              <a:gd name="T7" fmla="*/ 79 h 83"/>
              <a:gd name="T8" fmla="*/ 0 w 117"/>
              <a:gd name="T9" fmla="*/ 4 h 83"/>
              <a:gd name="T10" fmla="*/ 4 w 117"/>
              <a:gd name="T11" fmla="*/ 0 h 83"/>
              <a:gd name="T12" fmla="*/ 113 w 117"/>
              <a:gd name="T13" fmla="*/ 0 h 83"/>
              <a:gd name="T14" fmla="*/ 117 w 117"/>
              <a:gd name="T15" fmla="*/ 4 h 83"/>
              <a:gd name="T16" fmla="*/ 117 w 117"/>
              <a:gd name="T17"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83">
                <a:moveTo>
                  <a:pt x="117" y="79"/>
                </a:moveTo>
                <a:cubicBezTo>
                  <a:pt x="117" y="82"/>
                  <a:pt x="115" y="83"/>
                  <a:pt x="113" y="83"/>
                </a:cubicBezTo>
                <a:cubicBezTo>
                  <a:pt x="4" y="83"/>
                  <a:pt x="4" y="83"/>
                  <a:pt x="4" y="83"/>
                </a:cubicBezTo>
                <a:cubicBezTo>
                  <a:pt x="1" y="83"/>
                  <a:pt x="0" y="82"/>
                  <a:pt x="0" y="79"/>
                </a:cubicBezTo>
                <a:cubicBezTo>
                  <a:pt x="0" y="4"/>
                  <a:pt x="0" y="4"/>
                  <a:pt x="0" y="4"/>
                </a:cubicBezTo>
                <a:cubicBezTo>
                  <a:pt x="0" y="2"/>
                  <a:pt x="1" y="0"/>
                  <a:pt x="4" y="0"/>
                </a:cubicBezTo>
                <a:cubicBezTo>
                  <a:pt x="113" y="0"/>
                  <a:pt x="113" y="0"/>
                  <a:pt x="113" y="0"/>
                </a:cubicBezTo>
                <a:cubicBezTo>
                  <a:pt x="115" y="0"/>
                  <a:pt x="117" y="2"/>
                  <a:pt x="117" y="4"/>
                </a:cubicBezTo>
                <a:lnTo>
                  <a:pt x="117" y="79"/>
                </a:lnTo>
                <a:close/>
              </a:path>
            </a:pathLst>
          </a:custGeom>
          <a:solidFill>
            <a:schemeClr val="bg1">
              <a:lumMod val="95000"/>
            </a:schemeClr>
          </a:solidFill>
          <a:ln w="9525">
            <a:solidFill>
              <a:schemeClr val="accent4"/>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0" name="Freeform 26">
            <a:extLst>
              <a:ext uri="{FF2B5EF4-FFF2-40B4-BE49-F238E27FC236}">
                <a16:creationId xmlns:a16="http://schemas.microsoft.com/office/drawing/2014/main" id="{8C6482EE-2B06-41D3-BB5D-C79119894680}"/>
              </a:ext>
            </a:extLst>
          </p:cNvPr>
          <p:cNvSpPr>
            <a:spLocks/>
          </p:cNvSpPr>
          <p:nvPr/>
        </p:nvSpPr>
        <p:spPr bwMode="auto">
          <a:xfrm>
            <a:off x="2873789" y="1615689"/>
            <a:ext cx="395121" cy="259217"/>
          </a:xfrm>
          <a:custGeom>
            <a:avLst/>
            <a:gdLst>
              <a:gd name="T0" fmla="*/ 117 w 117"/>
              <a:gd name="T1" fmla="*/ 79 h 83"/>
              <a:gd name="T2" fmla="*/ 113 w 117"/>
              <a:gd name="T3" fmla="*/ 83 h 83"/>
              <a:gd name="T4" fmla="*/ 4 w 117"/>
              <a:gd name="T5" fmla="*/ 83 h 83"/>
              <a:gd name="T6" fmla="*/ 0 w 117"/>
              <a:gd name="T7" fmla="*/ 79 h 83"/>
              <a:gd name="T8" fmla="*/ 0 w 117"/>
              <a:gd name="T9" fmla="*/ 4 h 83"/>
              <a:gd name="T10" fmla="*/ 4 w 117"/>
              <a:gd name="T11" fmla="*/ 0 h 83"/>
              <a:gd name="T12" fmla="*/ 113 w 117"/>
              <a:gd name="T13" fmla="*/ 0 h 83"/>
              <a:gd name="T14" fmla="*/ 117 w 117"/>
              <a:gd name="T15" fmla="*/ 4 h 83"/>
              <a:gd name="T16" fmla="*/ 117 w 117"/>
              <a:gd name="T17"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83">
                <a:moveTo>
                  <a:pt x="117" y="79"/>
                </a:moveTo>
                <a:cubicBezTo>
                  <a:pt x="117" y="82"/>
                  <a:pt x="115" y="83"/>
                  <a:pt x="113" y="83"/>
                </a:cubicBezTo>
                <a:cubicBezTo>
                  <a:pt x="4" y="83"/>
                  <a:pt x="4" y="83"/>
                  <a:pt x="4" y="83"/>
                </a:cubicBezTo>
                <a:cubicBezTo>
                  <a:pt x="1" y="83"/>
                  <a:pt x="0" y="82"/>
                  <a:pt x="0" y="79"/>
                </a:cubicBezTo>
                <a:cubicBezTo>
                  <a:pt x="0" y="4"/>
                  <a:pt x="0" y="4"/>
                  <a:pt x="0" y="4"/>
                </a:cubicBezTo>
                <a:cubicBezTo>
                  <a:pt x="0" y="2"/>
                  <a:pt x="1" y="0"/>
                  <a:pt x="4" y="0"/>
                </a:cubicBezTo>
                <a:cubicBezTo>
                  <a:pt x="113" y="0"/>
                  <a:pt x="113" y="0"/>
                  <a:pt x="113" y="0"/>
                </a:cubicBezTo>
                <a:cubicBezTo>
                  <a:pt x="115" y="0"/>
                  <a:pt x="117" y="2"/>
                  <a:pt x="117" y="4"/>
                </a:cubicBezTo>
                <a:lnTo>
                  <a:pt x="117" y="79"/>
                </a:lnTo>
                <a:close/>
              </a:path>
            </a:pathLst>
          </a:cu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1" name="Rectangle 27">
            <a:extLst>
              <a:ext uri="{FF2B5EF4-FFF2-40B4-BE49-F238E27FC236}">
                <a16:creationId xmlns:a16="http://schemas.microsoft.com/office/drawing/2014/main" id="{44F22AC8-93C0-45FC-8EBB-88E133B11BCC}"/>
              </a:ext>
            </a:extLst>
          </p:cNvPr>
          <p:cNvSpPr>
            <a:spLocks noChangeArrowheads="1"/>
          </p:cNvSpPr>
          <p:nvPr/>
        </p:nvSpPr>
        <p:spPr bwMode="auto">
          <a:xfrm>
            <a:off x="2914282" y="1653043"/>
            <a:ext cx="310452" cy="184508"/>
          </a:xfrm>
          <a:prstGeom prst="rect">
            <a:avLst/>
          </a:prstGeom>
          <a:solidFill>
            <a:srgbClr val="FFFFFF"/>
          </a:solidFill>
          <a:ln w="9525">
            <a:solidFill>
              <a:schemeClr val="accent4"/>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2" name="Rectangle 28">
            <a:extLst>
              <a:ext uri="{FF2B5EF4-FFF2-40B4-BE49-F238E27FC236}">
                <a16:creationId xmlns:a16="http://schemas.microsoft.com/office/drawing/2014/main" id="{E2AA6710-A441-47AC-A7A2-F055389BAE32}"/>
              </a:ext>
            </a:extLst>
          </p:cNvPr>
          <p:cNvSpPr>
            <a:spLocks noChangeArrowheads="1"/>
          </p:cNvSpPr>
          <p:nvPr/>
        </p:nvSpPr>
        <p:spPr bwMode="auto">
          <a:xfrm>
            <a:off x="2914282" y="1653043"/>
            <a:ext cx="310452" cy="184508"/>
          </a:xfrm>
          <a:prstGeom prst="rect">
            <a:avLst/>
          </a:pr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3" name="Freeform 29">
            <a:extLst>
              <a:ext uri="{FF2B5EF4-FFF2-40B4-BE49-F238E27FC236}">
                <a16:creationId xmlns:a16="http://schemas.microsoft.com/office/drawing/2014/main" id="{92966A0E-AB8B-4C66-A8B6-C0529CA9EC96}"/>
              </a:ext>
            </a:extLst>
          </p:cNvPr>
          <p:cNvSpPr>
            <a:spLocks/>
          </p:cNvSpPr>
          <p:nvPr/>
        </p:nvSpPr>
        <p:spPr bwMode="auto">
          <a:xfrm>
            <a:off x="2731448" y="2183929"/>
            <a:ext cx="388985" cy="108668"/>
          </a:xfrm>
          <a:custGeom>
            <a:avLst/>
            <a:gdLst>
              <a:gd name="T0" fmla="*/ 115 w 115"/>
              <a:gd name="T1" fmla="*/ 0 h 35"/>
              <a:gd name="T2" fmla="*/ 115 w 115"/>
              <a:gd name="T3" fmla="*/ 31 h 35"/>
              <a:gd name="T4" fmla="*/ 110 w 115"/>
              <a:gd name="T5" fmla="*/ 35 h 35"/>
              <a:gd name="T6" fmla="*/ 4 w 115"/>
              <a:gd name="T7" fmla="*/ 35 h 35"/>
              <a:gd name="T8" fmla="*/ 0 w 115"/>
              <a:gd name="T9" fmla="*/ 31 h 35"/>
              <a:gd name="T10" fmla="*/ 0 w 115"/>
              <a:gd name="T11" fmla="*/ 0 h 35"/>
            </a:gdLst>
            <a:ahLst/>
            <a:cxnLst>
              <a:cxn ang="0">
                <a:pos x="T0" y="T1"/>
              </a:cxn>
              <a:cxn ang="0">
                <a:pos x="T2" y="T3"/>
              </a:cxn>
              <a:cxn ang="0">
                <a:pos x="T4" y="T5"/>
              </a:cxn>
              <a:cxn ang="0">
                <a:pos x="T6" y="T7"/>
              </a:cxn>
              <a:cxn ang="0">
                <a:pos x="T8" y="T9"/>
              </a:cxn>
              <a:cxn ang="0">
                <a:pos x="T10" y="T11"/>
              </a:cxn>
            </a:cxnLst>
            <a:rect l="0" t="0" r="r" b="b"/>
            <a:pathLst>
              <a:path w="115" h="35">
                <a:moveTo>
                  <a:pt x="115" y="0"/>
                </a:moveTo>
                <a:cubicBezTo>
                  <a:pt x="115" y="31"/>
                  <a:pt x="115" y="31"/>
                  <a:pt x="115" y="31"/>
                </a:cubicBezTo>
                <a:cubicBezTo>
                  <a:pt x="115" y="33"/>
                  <a:pt x="113" y="35"/>
                  <a:pt x="110" y="35"/>
                </a:cubicBezTo>
                <a:cubicBezTo>
                  <a:pt x="4" y="35"/>
                  <a:pt x="4" y="35"/>
                  <a:pt x="4" y="35"/>
                </a:cubicBezTo>
                <a:cubicBezTo>
                  <a:pt x="1" y="35"/>
                  <a:pt x="0" y="33"/>
                  <a:pt x="0" y="31"/>
                </a:cubicBezTo>
                <a:cubicBezTo>
                  <a:pt x="0" y="0"/>
                  <a:pt x="0" y="0"/>
                  <a:pt x="0" y="0"/>
                </a:cubicBezTo>
              </a:path>
            </a:pathLst>
          </a:cu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 name="Freeform 30">
            <a:extLst>
              <a:ext uri="{FF2B5EF4-FFF2-40B4-BE49-F238E27FC236}">
                <a16:creationId xmlns:a16="http://schemas.microsoft.com/office/drawing/2014/main" id="{509FCA93-D5FD-4AAD-BE41-416FD070D8E5}"/>
              </a:ext>
            </a:extLst>
          </p:cNvPr>
          <p:cNvSpPr>
            <a:spLocks/>
          </p:cNvSpPr>
          <p:nvPr/>
        </p:nvSpPr>
        <p:spPr bwMode="auto">
          <a:xfrm>
            <a:off x="2727765" y="2036775"/>
            <a:ext cx="392667" cy="152813"/>
          </a:xfrm>
          <a:custGeom>
            <a:avLst/>
            <a:gdLst>
              <a:gd name="T0" fmla="*/ 115 w 116"/>
              <a:gd name="T1" fmla="*/ 46 h 49"/>
              <a:gd name="T2" fmla="*/ 113 w 116"/>
              <a:gd name="T3" fmla="*/ 49 h 49"/>
              <a:gd name="T4" fmla="*/ 3 w 116"/>
              <a:gd name="T5" fmla="*/ 49 h 49"/>
              <a:gd name="T6" fmla="*/ 1 w 116"/>
              <a:gd name="T7" fmla="*/ 46 h 49"/>
              <a:gd name="T8" fmla="*/ 26 w 116"/>
              <a:gd name="T9" fmla="*/ 4 h 49"/>
              <a:gd name="T10" fmla="*/ 33 w 116"/>
              <a:gd name="T11" fmla="*/ 0 h 49"/>
              <a:gd name="T12" fmla="*/ 83 w 116"/>
              <a:gd name="T13" fmla="*/ 0 h 49"/>
              <a:gd name="T14" fmla="*/ 90 w 116"/>
              <a:gd name="T15" fmla="*/ 4 h 49"/>
              <a:gd name="T16" fmla="*/ 115 w 116"/>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9">
                <a:moveTo>
                  <a:pt x="115" y="46"/>
                </a:moveTo>
                <a:cubicBezTo>
                  <a:pt x="116" y="48"/>
                  <a:pt x="115" y="49"/>
                  <a:pt x="113" y="49"/>
                </a:cubicBezTo>
                <a:cubicBezTo>
                  <a:pt x="3" y="49"/>
                  <a:pt x="3" y="49"/>
                  <a:pt x="3" y="49"/>
                </a:cubicBezTo>
                <a:cubicBezTo>
                  <a:pt x="1" y="49"/>
                  <a:pt x="0" y="48"/>
                  <a:pt x="1" y="46"/>
                </a:cubicBezTo>
                <a:cubicBezTo>
                  <a:pt x="26" y="4"/>
                  <a:pt x="26" y="4"/>
                  <a:pt x="26" y="4"/>
                </a:cubicBezTo>
                <a:cubicBezTo>
                  <a:pt x="28" y="2"/>
                  <a:pt x="31" y="0"/>
                  <a:pt x="33" y="0"/>
                </a:cubicBezTo>
                <a:cubicBezTo>
                  <a:pt x="83" y="0"/>
                  <a:pt x="83" y="0"/>
                  <a:pt x="83" y="0"/>
                </a:cubicBezTo>
                <a:cubicBezTo>
                  <a:pt x="86" y="0"/>
                  <a:pt x="88" y="2"/>
                  <a:pt x="90" y="4"/>
                </a:cubicBezTo>
                <a:lnTo>
                  <a:pt x="115" y="46"/>
                </a:lnTo>
                <a:close/>
              </a:path>
            </a:pathLst>
          </a:custGeom>
          <a:solidFill>
            <a:srgbClr val="FFFFFF"/>
          </a:solidFill>
          <a:ln w="9525">
            <a:solidFill>
              <a:schemeClr val="accent4"/>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 name="Freeform 31">
            <a:extLst>
              <a:ext uri="{FF2B5EF4-FFF2-40B4-BE49-F238E27FC236}">
                <a16:creationId xmlns:a16="http://schemas.microsoft.com/office/drawing/2014/main" id="{D1830887-2719-4A4F-936D-37D69A2A6E92}"/>
              </a:ext>
            </a:extLst>
          </p:cNvPr>
          <p:cNvSpPr>
            <a:spLocks/>
          </p:cNvSpPr>
          <p:nvPr/>
        </p:nvSpPr>
        <p:spPr bwMode="auto">
          <a:xfrm>
            <a:off x="2727765" y="2036775"/>
            <a:ext cx="392667" cy="152813"/>
          </a:xfrm>
          <a:custGeom>
            <a:avLst/>
            <a:gdLst>
              <a:gd name="T0" fmla="*/ 115 w 116"/>
              <a:gd name="T1" fmla="*/ 46 h 49"/>
              <a:gd name="T2" fmla="*/ 113 w 116"/>
              <a:gd name="T3" fmla="*/ 49 h 49"/>
              <a:gd name="T4" fmla="*/ 3 w 116"/>
              <a:gd name="T5" fmla="*/ 49 h 49"/>
              <a:gd name="T6" fmla="*/ 1 w 116"/>
              <a:gd name="T7" fmla="*/ 46 h 49"/>
              <a:gd name="T8" fmla="*/ 26 w 116"/>
              <a:gd name="T9" fmla="*/ 4 h 49"/>
              <a:gd name="T10" fmla="*/ 33 w 116"/>
              <a:gd name="T11" fmla="*/ 0 h 49"/>
              <a:gd name="T12" fmla="*/ 83 w 116"/>
              <a:gd name="T13" fmla="*/ 0 h 49"/>
              <a:gd name="T14" fmla="*/ 90 w 116"/>
              <a:gd name="T15" fmla="*/ 4 h 49"/>
              <a:gd name="T16" fmla="*/ 115 w 116"/>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9">
                <a:moveTo>
                  <a:pt x="115" y="46"/>
                </a:moveTo>
                <a:cubicBezTo>
                  <a:pt x="116" y="48"/>
                  <a:pt x="115" y="49"/>
                  <a:pt x="113" y="49"/>
                </a:cubicBezTo>
                <a:cubicBezTo>
                  <a:pt x="3" y="49"/>
                  <a:pt x="3" y="49"/>
                  <a:pt x="3" y="49"/>
                </a:cubicBezTo>
                <a:cubicBezTo>
                  <a:pt x="1" y="49"/>
                  <a:pt x="0" y="48"/>
                  <a:pt x="1" y="46"/>
                </a:cubicBezTo>
                <a:cubicBezTo>
                  <a:pt x="26" y="4"/>
                  <a:pt x="26" y="4"/>
                  <a:pt x="26" y="4"/>
                </a:cubicBezTo>
                <a:cubicBezTo>
                  <a:pt x="28" y="2"/>
                  <a:pt x="31" y="0"/>
                  <a:pt x="33" y="0"/>
                </a:cubicBezTo>
                <a:cubicBezTo>
                  <a:pt x="83" y="0"/>
                  <a:pt x="83" y="0"/>
                  <a:pt x="83" y="0"/>
                </a:cubicBezTo>
                <a:cubicBezTo>
                  <a:pt x="86" y="0"/>
                  <a:pt x="88" y="2"/>
                  <a:pt x="90" y="4"/>
                </a:cubicBezTo>
                <a:lnTo>
                  <a:pt x="115" y="46"/>
                </a:lnTo>
                <a:close/>
              </a:path>
            </a:pathLst>
          </a:cu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6" name="Freeform 32">
            <a:extLst>
              <a:ext uri="{FF2B5EF4-FFF2-40B4-BE49-F238E27FC236}">
                <a16:creationId xmlns:a16="http://schemas.microsoft.com/office/drawing/2014/main" id="{EDADDF44-88DD-4C3D-A3F2-4BD0E3525B29}"/>
              </a:ext>
            </a:extLst>
          </p:cNvPr>
          <p:cNvSpPr>
            <a:spLocks/>
          </p:cNvSpPr>
          <p:nvPr/>
        </p:nvSpPr>
        <p:spPr bwMode="auto">
          <a:xfrm>
            <a:off x="2768259" y="2215623"/>
            <a:ext cx="311679" cy="76973"/>
          </a:xfrm>
          <a:custGeom>
            <a:avLst/>
            <a:gdLst>
              <a:gd name="T0" fmla="*/ 0 w 92"/>
              <a:gd name="T1" fmla="*/ 25 h 25"/>
              <a:gd name="T2" fmla="*/ 0 w 92"/>
              <a:gd name="T3" fmla="*/ 4 h 25"/>
              <a:gd name="T4" fmla="*/ 4 w 92"/>
              <a:gd name="T5" fmla="*/ 0 h 25"/>
              <a:gd name="T6" fmla="*/ 88 w 92"/>
              <a:gd name="T7" fmla="*/ 0 h 25"/>
              <a:gd name="T8" fmla="*/ 92 w 92"/>
              <a:gd name="T9" fmla="*/ 4 h 25"/>
              <a:gd name="T10" fmla="*/ 92 w 92"/>
              <a:gd name="T11" fmla="*/ 25 h 25"/>
            </a:gdLst>
            <a:ahLst/>
            <a:cxnLst>
              <a:cxn ang="0">
                <a:pos x="T0" y="T1"/>
              </a:cxn>
              <a:cxn ang="0">
                <a:pos x="T2" y="T3"/>
              </a:cxn>
              <a:cxn ang="0">
                <a:pos x="T4" y="T5"/>
              </a:cxn>
              <a:cxn ang="0">
                <a:pos x="T6" y="T7"/>
              </a:cxn>
              <a:cxn ang="0">
                <a:pos x="T8" y="T9"/>
              </a:cxn>
              <a:cxn ang="0">
                <a:pos x="T10" y="T11"/>
              </a:cxn>
            </a:cxnLst>
            <a:rect l="0" t="0" r="r" b="b"/>
            <a:pathLst>
              <a:path w="92" h="25">
                <a:moveTo>
                  <a:pt x="0" y="25"/>
                </a:moveTo>
                <a:cubicBezTo>
                  <a:pt x="0" y="4"/>
                  <a:pt x="0" y="4"/>
                  <a:pt x="0" y="4"/>
                </a:cubicBezTo>
                <a:cubicBezTo>
                  <a:pt x="0" y="2"/>
                  <a:pt x="2" y="0"/>
                  <a:pt x="4" y="0"/>
                </a:cubicBezTo>
                <a:cubicBezTo>
                  <a:pt x="88" y="0"/>
                  <a:pt x="88" y="0"/>
                  <a:pt x="88" y="0"/>
                </a:cubicBezTo>
                <a:cubicBezTo>
                  <a:pt x="90" y="0"/>
                  <a:pt x="92" y="2"/>
                  <a:pt x="92" y="4"/>
                </a:cubicBezTo>
                <a:cubicBezTo>
                  <a:pt x="92" y="25"/>
                  <a:pt x="92" y="25"/>
                  <a:pt x="92" y="25"/>
                </a:cubicBezTo>
              </a:path>
            </a:pathLst>
          </a:cu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7" name="Freeform 33">
            <a:extLst>
              <a:ext uri="{FF2B5EF4-FFF2-40B4-BE49-F238E27FC236}">
                <a16:creationId xmlns:a16="http://schemas.microsoft.com/office/drawing/2014/main" id="{24BF0627-255F-45FA-AA2B-5BE335341633}"/>
              </a:ext>
            </a:extLst>
          </p:cNvPr>
          <p:cNvSpPr>
            <a:spLocks/>
          </p:cNvSpPr>
          <p:nvPr/>
        </p:nvSpPr>
        <p:spPr bwMode="auto">
          <a:xfrm>
            <a:off x="2795255" y="2240526"/>
            <a:ext cx="136207" cy="14716"/>
          </a:xfrm>
          <a:custGeom>
            <a:avLst/>
            <a:gdLst>
              <a:gd name="T0" fmla="*/ 40 w 40"/>
              <a:gd name="T1" fmla="*/ 3 h 5"/>
              <a:gd name="T2" fmla="*/ 37 w 40"/>
              <a:gd name="T3" fmla="*/ 5 h 5"/>
              <a:gd name="T4" fmla="*/ 2 w 40"/>
              <a:gd name="T5" fmla="*/ 5 h 5"/>
              <a:gd name="T6" fmla="*/ 0 w 40"/>
              <a:gd name="T7" fmla="*/ 3 h 5"/>
              <a:gd name="T8" fmla="*/ 0 w 40"/>
              <a:gd name="T9" fmla="*/ 2 h 5"/>
              <a:gd name="T10" fmla="*/ 2 w 40"/>
              <a:gd name="T11" fmla="*/ 0 h 5"/>
              <a:gd name="T12" fmla="*/ 37 w 40"/>
              <a:gd name="T13" fmla="*/ 0 h 5"/>
              <a:gd name="T14" fmla="*/ 40 w 40"/>
              <a:gd name="T15" fmla="*/ 2 h 5"/>
              <a:gd name="T16" fmla="*/ 40 w 40"/>
              <a:gd name="T1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
                <a:moveTo>
                  <a:pt x="40" y="3"/>
                </a:moveTo>
                <a:cubicBezTo>
                  <a:pt x="40" y="4"/>
                  <a:pt x="39" y="5"/>
                  <a:pt x="37" y="5"/>
                </a:cubicBezTo>
                <a:cubicBezTo>
                  <a:pt x="2" y="5"/>
                  <a:pt x="2" y="5"/>
                  <a:pt x="2" y="5"/>
                </a:cubicBezTo>
                <a:cubicBezTo>
                  <a:pt x="1" y="5"/>
                  <a:pt x="0" y="4"/>
                  <a:pt x="0" y="3"/>
                </a:cubicBezTo>
                <a:cubicBezTo>
                  <a:pt x="0" y="2"/>
                  <a:pt x="0" y="2"/>
                  <a:pt x="0" y="2"/>
                </a:cubicBezTo>
                <a:cubicBezTo>
                  <a:pt x="0" y="1"/>
                  <a:pt x="1" y="0"/>
                  <a:pt x="2" y="0"/>
                </a:cubicBezTo>
                <a:cubicBezTo>
                  <a:pt x="37" y="0"/>
                  <a:pt x="37" y="0"/>
                  <a:pt x="37" y="0"/>
                </a:cubicBezTo>
                <a:cubicBezTo>
                  <a:pt x="39" y="0"/>
                  <a:pt x="40" y="1"/>
                  <a:pt x="40" y="2"/>
                </a:cubicBezTo>
                <a:lnTo>
                  <a:pt x="40" y="3"/>
                </a:lnTo>
                <a:close/>
              </a:path>
            </a:pathLst>
          </a:custGeom>
          <a:solidFill>
            <a:srgbClr val="FFFFFF"/>
          </a:solidFill>
          <a:ln w="9525">
            <a:solidFill>
              <a:schemeClr val="accent4"/>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34">
            <a:extLst>
              <a:ext uri="{FF2B5EF4-FFF2-40B4-BE49-F238E27FC236}">
                <a16:creationId xmlns:a16="http://schemas.microsoft.com/office/drawing/2014/main" id="{C82A8AB4-AAE9-4FE1-A808-63D9C892D500}"/>
              </a:ext>
            </a:extLst>
          </p:cNvPr>
          <p:cNvSpPr>
            <a:spLocks/>
          </p:cNvSpPr>
          <p:nvPr/>
        </p:nvSpPr>
        <p:spPr bwMode="auto">
          <a:xfrm>
            <a:off x="2795255" y="2240526"/>
            <a:ext cx="136207" cy="14716"/>
          </a:xfrm>
          <a:custGeom>
            <a:avLst/>
            <a:gdLst>
              <a:gd name="T0" fmla="*/ 40 w 40"/>
              <a:gd name="T1" fmla="*/ 3 h 5"/>
              <a:gd name="T2" fmla="*/ 37 w 40"/>
              <a:gd name="T3" fmla="*/ 5 h 5"/>
              <a:gd name="T4" fmla="*/ 2 w 40"/>
              <a:gd name="T5" fmla="*/ 5 h 5"/>
              <a:gd name="T6" fmla="*/ 0 w 40"/>
              <a:gd name="T7" fmla="*/ 3 h 5"/>
              <a:gd name="T8" fmla="*/ 0 w 40"/>
              <a:gd name="T9" fmla="*/ 2 h 5"/>
              <a:gd name="T10" fmla="*/ 2 w 40"/>
              <a:gd name="T11" fmla="*/ 0 h 5"/>
              <a:gd name="T12" fmla="*/ 37 w 40"/>
              <a:gd name="T13" fmla="*/ 0 h 5"/>
              <a:gd name="T14" fmla="*/ 40 w 40"/>
              <a:gd name="T15" fmla="*/ 2 h 5"/>
              <a:gd name="T16" fmla="*/ 40 w 40"/>
              <a:gd name="T1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
                <a:moveTo>
                  <a:pt x="40" y="3"/>
                </a:moveTo>
                <a:cubicBezTo>
                  <a:pt x="40" y="4"/>
                  <a:pt x="39" y="5"/>
                  <a:pt x="37" y="5"/>
                </a:cubicBezTo>
                <a:cubicBezTo>
                  <a:pt x="2" y="5"/>
                  <a:pt x="2" y="5"/>
                  <a:pt x="2" y="5"/>
                </a:cubicBezTo>
                <a:cubicBezTo>
                  <a:pt x="1" y="5"/>
                  <a:pt x="0" y="4"/>
                  <a:pt x="0" y="3"/>
                </a:cubicBezTo>
                <a:cubicBezTo>
                  <a:pt x="0" y="2"/>
                  <a:pt x="0" y="2"/>
                  <a:pt x="0" y="2"/>
                </a:cubicBezTo>
                <a:cubicBezTo>
                  <a:pt x="0" y="1"/>
                  <a:pt x="1" y="0"/>
                  <a:pt x="2" y="0"/>
                </a:cubicBezTo>
                <a:cubicBezTo>
                  <a:pt x="37" y="0"/>
                  <a:pt x="37" y="0"/>
                  <a:pt x="37" y="0"/>
                </a:cubicBezTo>
                <a:cubicBezTo>
                  <a:pt x="39" y="0"/>
                  <a:pt x="40" y="1"/>
                  <a:pt x="40" y="2"/>
                </a:cubicBezTo>
                <a:lnTo>
                  <a:pt x="40" y="3"/>
                </a:lnTo>
                <a:close/>
              </a:path>
            </a:pathLst>
          </a:cu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9" name="Freeform 35">
            <a:extLst>
              <a:ext uri="{FF2B5EF4-FFF2-40B4-BE49-F238E27FC236}">
                <a16:creationId xmlns:a16="http://schemas.microsoft.com/office/drawing/2014/main" id="{061DCFCF-C12B-4E96-8266-548F4B607B20}"/>
              </a:ext>
            </a:extLst>
          </p:cNvPr>
          <p:cNvSpPr>
            <a:spLocks/>
          </p:cNvSpPr>
          <p:nvPr/>
        </p:nvSpPr>
        <p:spPr bwMode="auto">
          <a:xfrm>
            <a:off x="2795255" y="2036775"/>
            <a:ext cx="257688" cy="138099"/>
          </a:xfrm>
          <a:custGeom>
            <a:avLst/>
            <a:gdLst>
              <a:gd name="T0" fmla="*/ 76 w 76"/>
              <a:gd name="T1" fmla="*/ 40 h 44"/>
              <a:gd name="T2" fmla="*/ 73 w 76"/>
              <a:gd name="T3" fmla="*/ 44 h 44"/>
              <a:gd name="T4" fmla="*/ 3 w 76"/>
              <a:gd name="T5" fmla="*/ 44 h 44"/>
              <a:gd name="T6" fmla="*/ 1 w 76"/>
              <a:gd name="T7" fmla="*/ 40 h 44"/>
              <a:gd name="T8" fmla="*/ 17 w 76"/>
              <a:gd name="T9" fmla="*/ 4 h 44"/>
              <a:gd name="T10" fmla="*/ 23 w 76"/>
              <a:gd name="T11" fmla="*/ 0 h 44"/>
              <a:gd name="T12" fmla="*/ 53 w 76"/>
              <a:gd name="T13" fmla="*/ 0 h 44"/>
              <a:gd name="T14" fmla="*/ 59 w 76"/>
              <a:gd name="T15" fmla="*/ 4 h 44"/>
              <a:gd name="T16" fmla="*/ 76 w 76"/>
              <a:gd name="T17"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44">
                <a:moveTo>
                  <a:pt x="76" y="40"/>
                </a:moveTo>
                <a:cubicBezTo>
                  <a:pt x="76" y="42"/>
                  <a:pt x="75" y="44"/>
                  <a:pt x="73" y="44"/>
                </a:cubicBezTo>
                <a:cubicBezTo>
                  <a:pt x="3" y="44"/>
                  <a:pt x="3" y="44"/>
                  <a:pt x="3" y="44"/>
                </a:cubicBezTo>
                <a:cubicBezTo>
                  <a:pt x="1" y="44"/>
                  <a:pt x="0" y="42"/>
                  <a:pt x="1" y="40"/>
                </a:cubicBezTo>
                <a:cubicBezTo>
                  <a:pt x="17" y="4"/>
                  <a:pt x="17" y="4"/>
                  <a:pt x="17" y="4"/>
                </a:cubicBezTo>
                <a:cubicBezTo>
                  <a:pt x="18" y="2"/>
                  <a:pt x="20" y="0"/>
                  <a:pt x="23" y="0"/>
                </a:cubicBezTo>
                <a:cubicBezTo>
                  <a:pt x="53" y="0"/>
                  <a:pt x="53" y="0"/>
                  <a:pt x="53" y="0"/>
                </a:cubicBezTo>
                <a:cubicBezTo>
                  <a:pt x="56" y="0"/>
                  <a:pt x="58" y="2"/>
                  <a:pt x="59" y="4"/>
                </a:cubicBezTo>
                <a:lnTo>
                  <a:pt x="76" y="40"/>
                </a:lnTo>
                <a:close/>
              </a:path>
            </a:pathLst>
          </a:custGeom>
          <a:solidFill>
            <a:srgbClr val="FFFFFF"/>
          </a:solidFill>
          <a:ln w="9525">
            <a:solidFill>
              <a:schemeClr val="accent4"/>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 name="Freeform 36">
            <a:extLst>
              <a:ext uri="{FF2B5EF4-FFF2-40B4-BE49-F238E27FC236}">
                <a16:creationId xmlns:a16="http://schemas.microsoft.com/office/drawing/2014/main" id="{6E56F711-2BB9-4A75-BDD1-581DEC5A51E7}"/>
              </a:ext>
            </a:extLst>
          </p:cNvPr>
          <p:cNvSpPr>
            <a:spLocks/>
          </p:cNvSpPr>
          <p:nvPr/>
        </p:nvSpPr>
        <p:spPr bwMode="auto">
          <a:xfrm>
            <a:off x="2795255" y="2036775"/>
            <a:ext cx="257688" cy="138099"/>
          </a:xfrm>
          <a:custGeom>
            <a:avLst/>
            <a:gdLst>
              <a:gd name="T0" fmla="*/ 76 w 76"/>
              <a:gd name="T1" fmla="*/ 40 h 44"/>
              <a:gd name="T2" fmla="*/ 73 w 76"/>
              <a:gd name="T3" fmla="*/ 44 h 44"/>
              <a:gd name="T4" fmla="*/ 3 w 76"/>
              <a:gd name="T5" fmla="*/ 44 h 44"/>
              <a:gd name="T6" fmla="*/ 1 w 76"/>
              <a:gd name="T7" fmla="*/ 40 h 44"/>
              <a:gd name="T8" fmla="*/ 17 w 76"/>
              <a:gd name="T9" fmla="*/ 4 h 44"/>
              <a:gd name="T10" fmla="*/ 23 w 76"/>
              <a:gd name="T11" fmla="*/ 0 h 44"/>
              <a:gd name="T12" fmla="*/ 53 w 76"/>
              <a:gd name="T13" fmla="*/ 0 h 44"/>
              <a:gd name="T14" fmla="*/ 59 w 76"/>
              <a:gd name="T15" fmla="*/ 4 h 44"/>
              <a:gd name="T16" fmla="*/ 76 w 76"/>
              <a:gd name="T17"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44">
                <a:moveTo>
                  <a:pt x="76" y="40"/>
                </a:moveTo>
                <a:cubicBezTo>
                  <a:pt x="76" y="42"/>
                  <a:pt x="75" y="44"/>
                  <a:pt x="73" y="44"/>
                </a:cubicBezTo>
                <a:cubicBezTo>
                  <a:pt x="3" y="44"/>
                  <a:pt x="3" y="44"/>
                  <a:pt x="3" y="44"/>
                </a:cubicBezTo>
                <a:cubicBezTo>
                  <a:pt x="1" y="44"/>
                  <a:pt x="0" y="42"/>
                  <a:pt x="1" y="40"/>
                </a:cubicBezTo>
                <a:cubicBezTo>
                  <a:pt x="17" y="4"/>
                  <a:pt x="17" y="4"/>
                  <a:pt x="17" y="4"/>
                </a:cubicBezTo>
                <a:cubicBezTo>
                  <a:pt x="18" y="2"/>
                  <a:pt x="20" y="0"/>
                  <a:pt x="23" y="0"/>
                </a:cubicBezTo>
                <a:cubicBezTo>
                  <a:pt x="53" y="0"/>
                  <a:pt x="53" y="0"/>
                  <a:pt x="53" y="0"/>
                </a:cubicBezTo>
                <a:cubicBezTo>
                  <a:pt x="56" y="0"/>
                  <a:pt x="58" y="2"/>
                  <a:pt x="59" y="4"/>
                </a:cubicBezTo>
                <a:lnTo>
                  <a:pt x="76" y="40"/>
                </a:lnTo>
                <a:close/>
              </a:path>
            </a:pathLst>
          </a:cu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1" name="Rectangle 37">
            <a:extLst>
              <a:ext uri="{FF2B5EF4-FFF2-40B4-BE49-F238E27FC236}">
                <a16:creationId xmlns:a16="http://schemas.microsoft.com/office/drawing/2014/main" id="{65D0F265-E325-41BD-9623-50EF40C7F4D7}"/>
              </a:ext>
            </a:extLst>
          </p:cNvPr>
          <p:cNvSpPr>
            <a:spLocks noChangeArrowheads="1"/>
          </p:cNvSpPr>
          <p:nvPr/>
        </p:nvSpPr>
        <p:spPr bwMode="auto">
          <a:xfrm>
            <a:off x="2873788" y="1946218"/>
            <a:ext cx="100621" cy="184508"/>
          </a:xfrm>
          <a:prstGeom prst="rect">
            <a:avLst/>
          </a:prstGeom>
          <a:solidFill>
            <a:srgbClr val="FFFFFF"/>
          </a:solidFill>
          <a:ln w="9525">
            <a:solidFill>
              <a:schemeClr val="accent4"/>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Rectangle 38">
            <a:extLst>
              <a:ext uri="{FF2B5EF4-FFF2-40B4-BE49-F238E27FC236}">
                <a16:creationId xmlns:a16="http://schemas.microsoft.com/office/drawing/2014/main" id="{B2C31398-9875-45C6-B5E9-509EF23BE09E}"/>
              </a:ext>
            </a:extLst>
          </p:cNvPr>
          <p:cNvSpPr>
            <a:spLocks noChangeArrowheads="1"/>
          </p:cNvSpPr>
          <p:nvPr/>
        </p:nvSpPr>
        <p:spPr bwMode="auto">
          <a:xfrm>
            <a:off x="2873788" y="1946218"/>
            <a:ext cx="100621" cy="184508"/>
          </a:xfrm>
          <a:prstGeom prst="rect">
            <a:avLst/>
          </a:pr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39">
            <a:extLst>
              <a:ext uri="{FF2B5EF4-FFF2-40B4-BE49-F238E27FC236}">
                <a16:creationId xmlns:a16="http://schemas.microsoft.com/office/drawing/2014/main" id="{55F1486A-C00D-4445-94A2-EFF36E639728}"/>
              </a:ext>
            </a:extLst>
          </p:cNvPr>
          <p:cNvSpPr>
            <a:spLocks/>
          </p:cNvSpPr>
          <p:nvPr/>
        </p:nvSpPr>
        <p:spPr bwMode="auto">
          <a:xfrm>
            <a:off x="2725311" y="1834156"/>
            <a:ext cx="398803" cy="259217"/>
          </a:xfrm>
          <a:custGeom>
            <a:avLst/>
            <a:gdLst>
              <a:gd name="T0" fmla="*/ 118 w 118"/>
              <a:gd name="T1" fmla="*/ 79 h 83"/>
              <a:gd name="T2" fmla="*/ 113 w 118"/>
              <a:gd name="T3" fmla="*/ 83 h 83"/>
              <a:gd name="T4" fmla="*/ 5 w 118"/>
              <a:gd name="T5" fmla="*/ 83 h 83"/>
              <a:gd name="T6" fmla="*/ 0 w 118"/>
              <a:gd name="T7" fmla="*/ 79 h 83"/>
              <a:gd name="T8" fmla="*/ 0 w 118"/>
              <a:gd name="T9" fmla="*/ 4 h 83"/>
              <a:gd name="T10" fmla="*/ 5 w 118"/>
              <a:gd name="T11" fmla="*/ 0 h 83"/>
              <a:gd name="T12" fmla="*/ 113 w 118"/>
              <a:gd name="T13" fmla="*/ 0 h 83"/>
              <a:gd name="T14" fmla="*/ 118 w 118"/>
              <a:gd name="T15" fmla="*/ 4 h 83"/>
              <a:gd name="T16" fmla="*/ 118 w 118"/>
              <a:gd name="T17"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83">
                <a:moveTo>
                  <a:pt x="118" y="79"/>
                </a:moveTo>
                <a:cubicBezTo>
                  <a:pt x="118" y="81"/>
                  <a:pt x="116" y="83"/>
                  <a:pt x="113" y="83"/>
                </a:cubicBezTo>
                <a:cubicBezTo>
                  <a:pt x="5" y="83"/>
                  <a:pt x="5" y="83"/>
                  <a:pt x="5" y="83"/>
                </a:cubicBezTo>
                <a:cubicBezTo>
                  <a:pt x="2" y="83"/>
                  <a:pt x="0" y="81"/>
                  <a:pt x="0" y="79"/>
                </a:cubicBezTo>
                <a:cubicBezTo>
                  <a:pt x="0" y="4"/>
                  <a:pt x="0" y="4"/>
                  <a:pt x="0" y="4"/>
                </a:cubicBezTo>
                <a:cubicBezTo>
                  <a:pt x="0" y="1"/>
                  <a:pt x="2" y="0"/>
                  <a:pt x="5" y="0"/>
                </a:cubicBezTo>
                <a:cubicBezTo>
                  <a:pt x="113" y="0"/>
                  <a:pt x="113" y="0"/>
                  <a:pt x="113" y="0"/>
                </a:cubicBezTo>
                <a:cubicBezTo>
                  <a:pt x="116" y="0"/>
                  <a:pt x="118" y="1"/>
                  <a:pt x="118" y="4"/>
                </a:cubicBezTo>
                <a:lnTo>
                  <a:pt x="118" y="79"/>
                </a:lnTo>
                <a:close/>
              </a:path>
            </a:pathLst>
          </a:custGeom>
          <a:solidFill>
            <a:schemeClr val="bg1">
              <a:lumMod val="95000"/>
            </a:schemeClr>
          </a:solidFill>
          <a:ln w="9525">
            <a:solidFill>
              <a:schemeClr val="accent4"/>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40">
            <a:extLst>
              <a:ext uri="{FF2B5EF4-FFF2-40B4-BE49-F238E27FC236}">
                <a16:creationId xmlns:a16="http://schemas.microsoft.com/office/drawing/2014/main" id="{22092FB9-B513-4F2D-8D9B-027BB160D408}"/>
              </a:ext>
            </a:extLst>
          </p:cNvPr>
          <p:cNvSpPr>
            <a:spLocks/>
          </p:cNvSpPr>
          <p:nvPr/>
        </p:nvSpPr>
        <p:spPr bwMode="auto">
          <a:xfrm>
            <a:off x="2725311" y="1834156"/>
            <a:ext cx="398803" cy="259217"/>
          </a:xfrm>
          <a:custGeom>
            <a:avLst/>
            <a:gdLst>
              <a:gd name="T0" fmla="*/ 118 w 118"/>
              <a:gd name="T1" fmla="*/ 79 h 83"/>
              <a:gd name="T2" fmla="*/ 113 w 118"/>
              <a:gd name="T3" fmla="*/ 83 h 83"/>
              <a:gd name="T4" fmla="*/ 5 w 118"/>
              <a:gd name="T5" fmla="*/ 83 h 83"/>
              <a:gd name="T6" fmla="*/ 0 w 118"/>
              <a:gd name="T7" fmla="*/ 79 h 83"/>
              <a:gd name="T8" fmla="*/ 0 w 118"/>
              <a:gd name="T9" fmla="*/ 4 h 83"/>
              <a:gd name="T10" fmla="*/ 5 w 118"/>
              <a:gd name="T11" fmla="*/ 0 h 83"/>
              <a:gd name="T12" fmla="*/ 113 w 118"/>
              <a:gd name="T13" fmla="*/ 0 h 83"/>
              <a:gd name="T14" fmla="*/ 118 w 118"/>
              <a:gd name="T15" fmla="*/ 4 h 83"/>
              <a:gd name="T16" fmla="*/ 118 w 118"/>
              <a:gd name="T17"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83">
                <a:moveTo>
                  <a:pt x="118" y="79"/>
                </a:moveTo>
                <a:cubicBezTo>
                  <a:pt x="118" y="81"/>
                  <a:pt x="116" y="83"/>
                  <a:pt x="113" y="83"/>
                </a:cubicBezTo>
                <a:cubicBezTo>
                  <a:pt x="5" y="83"/>
                  <a:pt x="5" y="83"/>
                  <a:pt x="5" y="83"/>
                </a:cubicBezTo>
                <a:cubicBezTo>
                  <a:pt x="2" y="83"/>
                  <a:pt x="0" y="81"/>
                  <a:pt x="0" y="79"/>
                </a:cubicBezTo>
                <a:cubicBezTo>
                  <a:pt x="0" y="4"/>
                  <a:pt x="0" y="4"/>
                  <a:pt x="0" y="4"/>
                </a:cubicBezTo>
                <a:cubicBezTo>
                  <a:pt x="0" y="1"/>
                  <a:pt x="2" y="0"/>
                  <a:pt x="5" y="0"/>
                </a:cubicBezTo>
                <a:cubicBezTo>
                  <a:pt x="113" y="0"/>
                  <a:pt x="113" y="0"/>
                  <a:pt x="113" y="0"/>
                </a:cubicBezTo>
                <a:cubicBezTo>
                  <a:pt x="116" y="0"/>
                  <a:pt x="118" y="1"/>
                  <a:pt x="118" y="4"/>
                </a:cubicBezTo>
                <a:lnTo>
                  <a:pt x="118" y="79"/>
                </a:lnTo>
                <a:close/>
              </a:path>
            </a:pathLst>
          </a:cu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5" name="Rectangle 41">
            <a:extLst>
              <a:ext uri="{FF2B5EF4-FFF2-40B4-BE49-F238E27FC236}">
                <a16:creationId xmlns:a16="http://schemas.microsoft.com/office/drawing/2014/main" id="{639447F1-7E2C-4EA4-BC33-1313F01B0A06}"/>
              </a:ext>
            </a:extLst>
          </p:cNvPr>
          <p:cNvSpPr>
            <a:spLocks noChangeArrowheads="1"/>
          </p:cNvSpPr>
          <p:nvPr/>
        </p:nvSpPr>
        <p:spPr bwMode="auto">
          <a:xfrm>
            <a:off x="2768259" y="1871510"/>
            <a:ext cx="311679" cy="184508"/>
          </a:xfrm>
          <a:prstGeom prst="rect">
            <a:avLst/>
          </a:prstGeom>
          <a:solidFill>
            <a:srgbClr val="FFFFFF"/>
          </a:solidFill>
          <a:ln w="9525">
            <a:solidFill>
              <a:schemeClr val="accent4"/>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6" name="Rectangle 42">
            <a:extLst>
              <a:ext uri="{FF2B5EF4-FFF2-40B4-BE49-F238E27FC236}">
                <a16:creationId xmlns:a16="http://schemas.microsoft.com/office/drawing/2014/main" id="{EF30B8A7-E3B3-4CF4-93B4-00ED2374AD23}"/>
              </a:ext>
            </a:extLst>
          </p:cNvPr>
          <p:cNvSpPr>
            <a:spLocks noChangeArrowheads="1"/>
          </p:cNvSpPr>
          <p:nvPr/>
        </p:nvSpPr>
        <p:spPr bwMode="auto">
          <a:xfrm>
            <a:off x="2768259" y="1871510"/>
            <a:ext cx="311679" cy="184508"/>
          </a:xfrm>
          <a:prstGeom prst="rect">
            <a:avLst/>
          </a:pr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7" name="Freeform 43">
            <a:extLst>
              <a:ext uri="{FF2B5EF4-FFF2-40B4-BE49-F238E27FC236}">
                <a16:creationId xmlns:a16="http://schemas.microsoft.com/office/drawing/2014/main" id="{A6E3BF8D-6573-4BDE-9B6A-D57FF053C9B7}"/>
              </a:ext>
            </a:extLst>
          </p:cNvPr>
          <p:cNvSpPr>
            <a:spLocks/>
          </p:cNvSpPr>
          <p:nvPr/>
        </p:nvSpPr>
        <p:spPr bwMode="auto">
          <a:xfrm>
            <a:off x="3403888" y="2177136"/>
            <a:ext cx="17179" cy="115459"/>
          </a:xfrm>
          <a:custGeom>
            <a:avLst/>
            <a:gdLst>
              <a:gd name="T0" fmla="*/ 3 w 5"/>
              <a:gd name="T1" fmla="*/ 0 h 37"/>
              <a:gd name="T2" fmla="*/ 5 w 5"/>
              <a:gd name="T3" fmla="*/ 3 h 37"/>
              <a:gd name="T4" fmla="*/ 5 w 5"/>
              <a:gd name="T5" fmla="*/ 35 h 37"/>
              <a:gd name="T6" fmla="*/ 3 w 5"/>
              <a:gd name="T7" fmla="*/ 37 h 37"/>
              <a:gd name="T8" fmla="*/ 2 w 5"/>
              <a:gd name="T9" fmla="*/ 37 h 37"/>
              <a:gd name="T10" fmla="*/ 0 w 5"/>
              <a:gd name="T11" fmla="*/ 35 h 37"/>
              <a:gd name="T12" fmla="*/ 0 w 5"/>
              <a:gd name="T13" fmla="*/ 3 h 37"/>
              <a:gd name="T14" fmla="*/ 2 w 5"/>
              <a:gd name="T15" fmla="*/ 0 h 37"/>
              <a:gd name="T16" fmla="*/ 3 w 5"/>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37">
                <a:moveTo>
                  <a:pt x="3" y="0"/>
                </a:moveTo>
                <a:cubicBezTo>
                  <a:pt x="4" y="0"/>
                  <a:pt x="5" y="1"/>
                  <a:pt x="5" y="3"/>
                </a:cubicBezTo>
                <a:cubicBezTo>
                  <a:pt x="5" y="35"/>
                  <a:pt x="5" y="35"/>
                  <a:pt x="5" y="35"/>
                </a:cubicBezTo>
                <a:cubicBezTo>
                  <a:pt x="5" y="36"/>
                  <a:pt x="4" y="37"/>
                  <a:pt x="3" y="37"/>
                </a:cubicBezTo>
                <a:cubicBezTo>
                  <a:pt x="2" y="37"/>
                  <a:pt x="2" y="37"/>
                  <a:pt x="2" y="37"/>
                </a:cubicBezTo>
                <a:cubicBezTo>
                  <a:pt x="1" y="37"/>
                  <a:pt x="0" y="36"/>
                  <a:pt x="0" y="35"/>
                </a:cubicBezTo>
                <a:cubicBezTo>
                  <a:pt x="0" y="3"/>
                  <a:pt x="0" y="3"/>
                  <a:pt x="0" y="3"/>
                </a:cubicBezTo>
                <a:cubicBezTo>
                  <a:pt x="0" y="1"/>
                  <a:pt x="1" y="0"/>
                  <a:pt x="2" y="0"/>
                </a:cubicBezTo>
                <a:lnTo>
                  <a:pt x="3" y="0"/>
                </a:lnTo>
                <a:close/>
              </a:path>
            </a:pathLst>
          </a:custGeom>
          <a:solidFill>
            <a:srgbClr val="FFFFFF"/>
          </a:solidFill>
          <a:ln w="9525">
            <a:solidFill>
              <a:schemeClr val="accent4"/>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 name="Freeform 44">
            <a:extLst>
              <a:ext uri="{FF2B5EF4-FFF2-40B4-BE49-F238E27FC236}">
                <a16:creationId xmlns:a16="http://schemas.microsoft.com/office/drawing/2014/main" id="{A23B2488-B7FC-4B94-B96D-1B095F2F124A}"/>
              </a:ext>
            </a:extLst>
          </p:cNvPr>
          <p:cNvSpPr>
            <a:spLocks/>
          </p:cNvSpPr>
          <p:nvPr/>
        </p:nvSpPr>
        <p:spPr bwMode="auto">
          <a:xfrm>
            <a:off x="3403888" y="2177136"/>
            <a:ext cx="17179" cy="115459"/>
          </a:xfrm>
          <a:custGeom>
            <a:avLst/>
            <a:gdLst>
              <a:gd name="T0" fmla="*/ 3 w 5"/>
              <a:gd name="T1" fmla="*/ 0 h 37"/>
              <a:gd name="T2" fmla="*/ 5 w 5"/>
              <a:gd name="T3" fmla="*/ 3 h 37"/>
              <a:gd name="T4" fmla="*/ 5 w 5"/>
              <a:gd name="T5" fmla="*/ 35 h 37"/>
              <a:gd name="T6" fmla="*/ 3 w 5"/>
              <a:gd name="T7" fmla="*/ 37 h 37"/>
              <a:gd name="T8" fmla="*/ 2 w 5"/>
              <a:gd name="T9" fmla="*/ 37 h 37"/>
              <a:gd name="T10" fmla="*/ 0 w 5"/>
              <a:gd name="T11" fmla="*/ 35 h 37"/>
              <a:gd name="T12" fmla="*/ 0 w 5"/>
              <a:gd name="T13" fmla="*/ 3 h 37"/>
              <a:gd name="T14" fmla="*/ 2 w 5"/>
              <a:gd name="T15" fmla="*/ 0 h 37"/>
              <a:gd name="T16" fmla="*/ 3 w 5"/>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37">
                <a:moveTo>
                  <a:pt x="3" y="0"/>
                </a:moveTo>
                <a:cubicBezTo>
                  <a:pt x="4" y="0"/>
                  <a:pt x="5" y="1"/>
                  <a:pt x="5" y="3"/>
                </a:cubicBezTo>
                <a:cubicBezTo>
                  <a:pt x="5" y="35"/>
                  <a:pt x="5" y="35"/>
                  <a:pt x="5" y="35"/>
                </a:cubicBezTo>
                <a:cubicBezTo>
                  <a:pt x="5" y="36"/>
                  <a:pt x="4" y="37"/>
                  <a:pt x="3" y="37"/>
                </a:cubicBezTo>
                <a:cubicBezTo>
                  <a:pt x="2" y="37"/>
                  <a:pt x="2" y="37"/>
                  <a:pt x="2" y="37"/>
                </a:cubicBezTo>
                <a:cubicBezTo>
                  <a:pt x="1" y="37"/>
                  <a:pt x="0" y="36"/>
                  <a:pt x="0" y="35"/>
                </a:cubicBezTo>
                <a:cubicBezTo>
                  <a:pt x="0" y="3"/>
                  <a:pt x="0" y="3"/>
                  <a:pt x="0" y="3"/>
                </a:cubicBezTo>
                <a:cubicBezTo>
                  <a:pt x="0" y="1"/>
                  <a:pt x="1" y="0"/>
                  <a:pt x="2" y="0"/>
                </a:cubicBezTo>
                <a:lnTo>
                  <a:pt x="3" y="0"/>
                </a:lnTo>
                <a:close/>
              </a:path>
            </a:pathLst>
          </a:cu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9" name="Freeform 45">
            <a:extLst>
              <a:ext uri="{FF2B5EF4-FFF2-40B4-BE49-F238E27FC236}">
                <a16:creationId xmlns:a16="http://schemas.microsoft.com/office/drawing/2014/main" id="{6DCAB4FC-47E3-4548-9ED0-E1053B11FABE}"/>
              </a:ext>
            </a:extLst>
          </p:cNvPr>
          <p:cNvSpPr>
            <a:spLocks/>
          </p:cNvSpPr>
          <p:nvPr/>
        </p:nvSpPr>
        <p:spPr bwMode="auto">
          <a:xfrm>
            <a:off x="3448064" y="2177136"/>
            <a:ext cx="17179" cy="115459"/>
          </a:xfrm>
          <a:custGeom>
            <a:avLst/>
            <a:gdLst>
              <a:gd name="T0" fmla="*/ 3 w 5"/>
              <a:gd name="T1" fmla="*/ 0 h 37"/>
              <a:gd name="T2" fmla="*/ 5 w 5"/>
              <a:gd name="T3" fmla="*/ 3 h 37"/>
              <a:gd name="T4" fmla="*/ 5 w 5"/>
              <a:gd name="T5" fmla="*/ 35 h 37"/>
              <a:gd name="T6" fmla="*/ 3 w 5"/>
              <a:gd name="T7" fmla="*/ 37 h 37"/>
              <a:gd name="T8" fmla="*/ 2 w 5"/>
              <a:gd name="T9" fmla="*/ 37 h 37"/>
              <a:gd name="T10" fmla="*/ 0 w 5"/>
              <a:gd name="T11" fmla="*/ 35 h 37"/>
              <a:gd name="T12" fmla="*/ 0 w 5"/>
              <a:gd name="T13" fmla="*/ 3 h 37"/>
              <a:gd name="T14" fmla="*/ 2 w 5"/>
              <a:gd name="T15" fmla="*/ 0 h 37"/>
              <a:gd name="T16" fmla="*/ 3 w 5"/>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37">
                <a:moveTo>
                  <a:pt x="3" y="0"/>
                </a:moveTo>
                <a:cubicBezTo>
                  <a:pt x="4" y="0"/>
                  <a:pt x="5" y="1"/>
                  <a:pt x="5" y="3"/>
                </a:cubicBezTo>
                <a:cubicBezTo>
                  <a:pt x="5" y="35"/>
                  <a:pt x="5" y="35"/>
                  <a:pt x="5" y="35"/>
                </a:cubicBezTo>
                <a:cubicBezTo>
                  <a:pt x="5" y="36"/>
                  <a:pt x="4" y="37"/>
                  <a:pt x="3" y="37"/>
                </a:cubicBezTo>
                <a:cubicBezTo>
                  <a:pt x="2" y="37"/>
                  <a:pt x="2" y="37"/>
                  <a:pt x="2" y="37"/>
                </a:cubicBezTo>
                <a:cubicBezTo>
                  <a:pt x="1" y="37"/>
                  <a:pt x="0" y="36"/>
                  <a:pt x="0" y="35"/>
                </a:cubicBezTo>
                <a:cubicBezTo>
                  <a:pt x="0" y="3"/>
                  <a:pt x="0" y="3"/>
                  <a:pt x="0" y="3"/>
                </a:cubicBezTo>
                <a:cubicBezTo>
                  <a:pt x="0" y="1"/>
                  <a:pt x="1" y="0"/>
                  <a:pt x="2" y="0"/>
                </a:cubicBezTo>
                <a:lnTo>
                  <a:pt x="3" y="0"/>
                </a:lnTo>
                <a:close/>
              </a:path>
            </a:pathLst>
          </a:custGeom>
          <a:solidFill>
            <a:srgbClr val="FFFFFF"/>
          </a:solidFill>
          <a:ln w="9525">
            <a:solidFill>
              <a:schemeClr val="accent4"/>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0" name="Freeform 46">
            <a:extLst>
              <a:ext uri="{FF2B5EF4-FFF2-40B4-BE49-F238E27FC236}">
                <a16:creationId xmlns:a16="http://schemas.microsoft.com/office/drawing/2014/main" id="{0160D012-0E41-4921-88CC-1FE56F7A17A4}"/>
              </a:ext>
            </a:extLst>
          </p:cNvPr>
          <p:cNvSpPr>
            <a:spLocks/>
          </p:cNvSpPr>
          <p:nvPr/>
        </p:nvSpPr>
        <p:spPr bwMode="auto">
          <a:xfrm>
            <a:off x="3448064" y="2177136"/>
            <a:ext cx="17179" cy="115459"/>
          </a:xfrm>
          <a:custGeom>
            <a:avLst/>
            <a:gdLst>
              <a:gd name="T0" fmla="*/ 3 w 5"/>
              <a:gd name="T1" fmla="*/ 0 h 37"/>
              <a:gd name="T2" fmla="*/ 5 w 5"/>
              <a:gd name="T3" fmla="*/ 3 h 37"/>
              <a:gd name="T4" fmla="*/ 5 w 5"/>
              <a:gd name="T5" fmla="*/ 35 h 37"/>
              <a:gd name="T6" fmla="*/ 3 w 5"/>
              <a:gd name="T7" fmla="*/ 37 h 37"/>
              <a:gd name="T8" fmla="*/ 2 w 5"/>
              <a:gd name="T9" fmla="*/ 37 h 37"/>
              <a:gd name="T10" fmla="*/ 0 w 5"/>
              <a:gd name="T11" fmla="*/ 35 h 37"/>
              <a:gd name="T12" fmla="*/ 0 w 5"/>
              <a:gd name="T13" fmla="*/ 3 h 37"/>
              <a:gd name="T14" fmla="*/ 2 w 5"/>
              <a:gd name="T15" fmla="*/ 0 h 37"/>
              <a:gd name="T16" fmla="*/ 3 w 5"/>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37">
                <a:moveTo>
                  <a:pt x="3" y="0"/>
                </a:moveTo>
                <a:cubicBezTo>
                  <a:pt x="4" y="0"/>
                  <a:pt x="5" y="1"/>
                  <a:pt x="5" y="3"/>
                </a:cubicBezTo>
                <a:cubicBezTo>
                  <a:pt x="5" y="35"/>
                  <a:pt x="5" y="35"/>
                  <a:pt x="5" y="35"/>
                </a:cubicBezTo>
                <a:cubicBezTo>
                  <a:pt x="5" y="36"/>
                  <a:pt x="4" y="37"/>
                  <a:pt x="3" y="37"/>
                </a:cubicBezTo>
                <a:cubicBezTo>
                  <a:pt x="2" y="37"/>
                  <a:pt x="2" y="37"/>
                  <a:pt x="2" y="37"/>
                </a:cubicBezTo>
                <a:cubicBezTo>
                  <a:pt x="1" y="37"/>
                  <a:pt x="0" y="36"/>
                  <a:pt x="0" y="35"/>
                </a:cubicBezTo>
                <a:cubicBezTo>
                  <a:pt x="0" y="3"/>
                  <a:pt x="0" y="3"/>
                  <a:pt x="0" y="3"/>
                </a:cubicBezTo>
                <a:cubicBezTo>
                  <a:pt x="0" y="1"/>
                  <a:pt x="1" y="0"/>
                  <a:pt x="2" y="0"/>
                </a:cubicBezTo>
                <a:lnTo>
                  <a:pt x="3" y="0"/>
                </a:lnTo>
                <a:close/>
              </a:path>
            </a:pathLst>
          </a:cu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1" name="Freeform 47">
            <a:extLst>
              <a:ext uri="{FF2B5EF4-FFF2-40B4-BE49-F238E27FC236}">
                <a16:creationId xmlns:a16="http://schemas.microsoft.com/office/drawing/2014/main" id="{10578B78-090A-4FF5-A2E3-B394FAA5C096}"/>
              </a:ext>
            </a:extLst>
          </p:cNvPr>
          <p:cNvSpPr>
            <a:spLocks/>
          </p:cNvSpPr>
          <p:nvPr/>
        </p:nvSpPr>
        <p:spPr bwMode="auto">
          <a:xfrm>
            <a:off x="3492239" y="2177136"/>
            <a:ext cx="13499" cy="115459"/>
          </a:xfrm>
          <a:custGeom>
            <a:avLst/>
            <a:gdLst>
              <a:gd name="T0" fmla="*/ 2 w 4"/>
              <a:gd name="T1" fmla="*/ 0 h 37"/>
              <a:gd name="T2" fmla="*/ 4 w 4"/>
              <a:gd name="T3" fmla="*/ 3 h 37"/>
              <a:gd name="T4" fmla="*/ 4 w 4"/>
              <a:gd name="T5" fmla="*/ 35 h 37"/>
              <a:gd name="T6" fmla="*/ 2 w 4"/>
              <a:gd name="T7" fmla="*/ 37 h 37"/>
              <a:gd name="T8" fmla="*/ 2 w 4"/>
              <a:gd name="T9" fmla="*/ 37 h 37"/>
              <a:gd name="T10" fmla="*/ 0 w 4"/>
              <a:gd name="T11" fmla="*/ 35 h 37"/>
              <a:gd name="T12" fmla="*/ 0 w 4"/>
              <a:gd name="T13" fmla="*/ 3 h 37"/>
              <a:gd name="T14" fmla="*/ 2 w 4"/>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7">
                <a:moveTo>
                  <a:pt x="2" y="0"/>
                </a:moveTo>
                <a:cubicBezTo>
                  <a:pt x="3" y="0"/>
                  <a:pt x="4" y="1"/>
                  <a:pt x="4" y="3"/>
                </a:cubicBezTo>
                <a:cubicBezTo>
                  <a:pt x="4" y="35"/>
                  <a:pt x="4" y="35"/>
                  <a:pt x="4" y="35"/>
                </a:cubicBezTo>
                <a:cubicBezTo>
                  <a:pt x="4" y="36"/>
                  <a:pt x="3" y="37"/>
                  <a:pt x="2" y="37"/>
                </a:cubicBezTo>
                <a:cubicBezTo>
                  <a:pt x="2" y="37"/>
                  <a:pt x="2" y="37"/>
                  <a:pt x="2" y="37"/>
                </a:cubicBezTo>
                <a:cubicBezTo>
                  <a:pt x="1" y="37"/>
                  <a:pt x="0" y="36"/>
                  <a:pt x="0" y="35"/>
                </a:cubicBezTo>
                <a:cubicBezTo>
                  <a:pt x="0" y="3"/>
                  <a:pt x="0" y="3"/>
                  <a:pt x="0" y="3"/>
                </a:cubicBezTo>
                <a:cubicBezTo>
                  <a:pt x="0" y="1"/>
                  <a:pt x="1" y="0"/>
                  <a:pt x="2" y="0"/>
                </a:cubicBezTo>
                <a:close/>
              </a:path>
            </a:pathLst>
          </a:custGeom>
          <a:solidFill>
            <a:srgbClr val="FFFFFF"/>
          </a:solidFill>
          <a:ln w="9525">
            <a:solidFill>
              <a:schemeClr val="accent4"/>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2" name="Freeform 48">
            <a:extLst>
              <a:ext uri="{FF2B5EF4-FFF2-40B4-BE49-F238E27FC236}">
                <a16:creationId xmlns:a16="http://schemas.microsoft.com/office/drawing/2014/main" id="{70677854-0949-42F2-B35B-367EB139F2E6}"/>
              </a:ext>
            </a:extLst>
          </p:cNvPr>
          <p:cNvSpPr>
            <a:spLocks/>
          </p:cNvSpPr>
          <p:nvPr/>
        </p:nvSpPr>
        <p:spPr bwMode="auto">
          <a:xfrm>
            <a:off x="3492239" y="2177136"/>
            <a:ext cx="13499" cy="115459"/>
          </a:xfrm>
          <a:custGeom>
            <a:avLst/>
            <a:gdLst>
              <a:gd name="T0" fmla="*/ 2 w 4"/>
              <a:gd name="T1" fmla="*/ 0 h 37"/>
              <a:gd name="T2" fmla="*/ 4 w 4"/>
              <a:gd name="T3" fmla="*/ 3 h 37"/>
              <a:gd name="T4" fmla="*/ 4 w 4"/>
              <a:gd name="T5" fmla="*/ 35 h 37"/>
              <a:gd name="T6" fmla="*/ 2 w 4"/>
              <a:gd name="T7" fmla="*/ 37 h 37"/>
              <a:gd name="T8" fmla="*/ 2 w 4"/>
              <a:gd name="T9" fmla="*/ 37 h 37"/>
              <a:gd name="T10" fmla="*/ 0 w 4"/>
              <a:gd name="T11" fmla="*/ 35 h 37"/>
              <a:gd name="T12" fmla="*/ 0 w 4"/>
              <a:gd name="T13" fmla="*/ 3 h 37"/>
              <a:gd name="T14" fmla="*/ 2 w 4"/>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7">
                <a:moveTo>
                  <a:pt x="2" y="0"/>
                </a:moveTo>
                <a:cubicBezTo>
                  <a:pt x="3" y="0"/>
                  <a:pt x="4" y="1"/>
                  <a:pt x="4" y="3"/>
                </a:cubicBezTo>
                <a:cubicBezTo>
                  <a:pt x="4" y="35"/>
                  <a:pt x="4" y="35"/>
                  <a:pt x="4" y="35"/>
                </a:cubicBezTo>
                <a:cubicBezTo>
                  <a:pt x="4" y="36"/>
                  <a:pt x="3" y="37"/>
                  <a:pt x="2" y="37"/>
                </a:cubicBezTo>
                <a:cubicBezTo>
                  <a:pt x="2" y="37"/>
                  <a:pt x="2" y="37"/>
                  <a:pt x="2" y="37"/>
                </a:cubicBezTo>
                <a:cubicBezTo>
                  <a:pt x="1" y="37"/>
                  <a:pt x="0" y="36"/>
                  <a:pt x="0" y="35"/>
                </a:cubicBezTo>
                <a:cubicBezTo>
                  <a:pt x="0" y="3"/>
                  <a:pt x="0" y="3"/>
                  <a:pt x="0" y="3"/>
                </a:cubicBezTo>
                <a:cubicBezTo>
                  <a:pt x="0" y="1"/>
                  <a:pt x="1" y="0"/>
                  <a:pt x="2" y="0"/>
                </a:cubicBezTo>
                <a:close/>
              </a:path>
            </a:pathLst>
          </a:cu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3" name="Freeform 49">
            <a:extLst>
              <a:ext uri="{FF2B5EF4-FFF2-40B4-BE49-F238E27FC236}">
                <a16:creationId xmlns:a16="http://schemas.microsoft.com/office/drawing/2014/main" id="{7C218127-6F55-449F-8931-0EC36994AE89}"/>
              </a:ext>
            </a:extLst>
          </p:cNvPr>
          <p:cNvSpPr>
            <a:spLocks/>
          </p:cNvSpPr>
          <p:nvPr/>
        </p:nvSpPr>
        <p:spPr bwMode="auto">
          <a:xfrm>
            <a:off x="3532732" y="2177136"/>
            <a:ext cx="17179" cy="115459"/>
          </a:xfrm>
          <a:custGeom>
            <a:avLst/>
            <a:gdLst>
              <a:gd name="T0" fmla="*/ 3 w 5"/>
              <a:gd name="T1" fmla="*/ 0 h 37"/>
              <a:gd name="T2" fmla="*/ 5 w 5"/>
              <a:gd name="T3" fmla="*/ 3 h 37"/>
              <a:gd name="T4" fmla="*/ 5 w 5"/>
              <a:gd name="T5" fmla="*/ 35 h 37"/>
              <a:gd name="T6" fmla="*/ 3 w 5"/>
              <a:gd name="T7" fmla="*/ 37 h 37"/>
              <a:gd name="T8" fmla="*/ 3 w 5"/>
              <a:gd name="T9" fmla="*/ 37 h 37"/>
              <a:gd name="T10" fmla="*/ 0 w 5"/>
              <a:gd name="T11" fmla="*/ 35 h 37"/>
              <a:gd name="T12" fmla="*/ 0 w 5"/>
              <a:gd name="T13" fmla="*/ 3 h 37"/>
              <a:gd name="T14" fmla="*/ 3 w 5"/>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7">
                <a:moveTo>
                  <a:pt x="3" y="0"/>
                </a:moveTo>
                <a:cubicBezTo>
                  <a:pt x="4" y="0"/>
                  <a:pt x="5" y="1"/>
                  <a:pt x="5" y="3"/>
                </a:cubicBezTo>
                <a:cubicBezTo>
                  <a:pt x="5" y="35"/>
                  <a:pt x="5" y="35"/>
                  <a:pt x="5" y="35"/>
                </a:cubicBezTo>
                <a:cubicBezTo>
                  <a:pt x="5" y="36"/>
                  <a:pt x="4" y="37"/>
                  <a:pt x="3" y="37"/>
                </a:cubicBezTo>
                <a:cubicBezTo>
                  <a:pt x="3" y="37"/>
                  <a:pt x="3" y="37"/>
                  <a:pt x="3" y="37"/>
                </a:cubicBezTo>
                <a:cubicBezTo>
                  <a:pt x="1" y="37"/>
                  <a:pt x="0" y="36"/>
                  <a:pt x="0" y="35"/>
                </a:cubicBezTo>
                <a:cubicBezTo>
                  <a:pt x="0" y="3"/>
                  <a:pt x="0" y="3"/>
                  <a:pt x="0" y="3"/>
                </a:cubicBezTo>
                <a:cubicBezTo>
                  <a:pt x="0" y="1"/>
                  <a:pt x="1" y="0"/>
                  <a:pt x="3" y="0"/>
                </a:cubicBezTo>
                <a:close/>
              </a:path>
            </a:pathLst>
          </a:custGeom>
          <a:solidFill>
            <a:srgbClr val="FFFFFF"/>
          </a:solidFill>
          <a:ln w="9525">
            <a:solidFill>
              <a:schemeClr val="accent4"/>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 name="Freeform 50">
            <a:extLst>
              <a:ext uri="{FF2B5EF4-FFF2-40B4-BE49-F238E27FC236}">
                <a16:creationId xmlns:a16="http://schemas.microsoft.com/office/drawing/2014/main" id="{0984223A-B4E8-474F-BF9B-3AE8072D35CE}"/>
              </a:ext>
            </a:extLst>
          </p:cNvPr>
          <p:cNvSpPr>
            <a:spLocks/>
          </p:cNvSpPr>
          <p:nvPr/>
        </p:nvSpPr>
        <p:spPr bwMode="auto">
          <a:xfrm>
            <a:off x="3532732" y="2177136"/>
            <a:ext cx="17179" cy="115459"/>
          </a:xfrm>
          <a:custGeom>
            <a:avLst/>
            <a:gdLst>
              <a:gd name="T0" fmla="*/ 3 w 5"/>
              <a:gd name="T1" fmla="*/ 0 h 37"/>
              <a:gd name="T2" fmla="*/ 5 w 5"/>
              <a:gd name="T3" fmla="*/ 3 h 37"/>
              <a:gd name="T4" fmla="*/ 5 w 5"/>
              <a:gd name="T5" fmla="*/ 35 h 37"/>
              <a:gd name="T6" fmla="*/ 3 w 5"/>
              <a:gd name="T7" fmla="*/ 37 h 37"/>
              <a:gd name="T8" fmla="*/ 3 w 5"/>
              <a:gd name="T9" fmla="*/ 37 h 37"/>
              <a:gd name="T10" fmla="*/ 0 w 5"/>
              <a:gd name="T11" fmla="*/ 35 h 37"/>
              <a:gd name="T12" fmla="*/ 0 w 5"/>
              <a:gd name="T13" fmla="*/ 3 h 37"/>
              <a:gd name="T14" fmla="*/ 3 w 5"/>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7">
                <a:moveTo>
                  <a:pt x="3" y="0"/>
                </a:moveTo>
                <a:cubicBezTo>
                  <a:pt x="4" y="0"/>
                  <a:pt x="5" y="1"/>
                  <a:pt x="5" y="3"/>
                </a:cubicBezTo>
                <a:cubicBezTo>
                  <a:pt x="5" y="35"/>
                  <a:pt x="5" y="35"/>
                  <a:pt x="5" y="35"/>
                </a:cubicBezTo>
                <a:cubicBezTo>
                  <a:pt x="5" y="36"/>
                  <a:pt x="4" y="37"/>
                  <a:pt x="3" y="37"/>
                </a:cubicBezTo>
                <a:cubicBezTo>
                  <a:pt x="3" y="37"/>
                  <a:pt x="3" y="37"/>
                  <a:pt x="3" y="37"/>
                </a:cubicBezTo>
                <a:cubicBezTo>
                  <a:pt x="1" y="37"/>
                  <a:pt x="0" y="36"/>
                  <a:pt x="0" y="35"/>
                </a:cubicBezTo>
                <a:cubicBezTo>
                  <a:pt x="0" y="3"/>
                  <a:pt x="0" y="3"/>
                  <a:pt x="0" y="3"/>
                </a:cubicBezTo>
                <a:cubicBezTo>
                  <a:pt x="0" y="1"/>
                  <a:pt x="1" y="0"/>
                  <a:pt x="3" y="0"/>
                </a:cubicBezTo>
                <a:close/>
              </a:path>
            </a:pathLst>
          </a:cu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5" name="Freeform 51">
            <a:extLst>
              <a:ext uri="{FF2B5EF4-FFF2-40B4-BE49-F238E27FC236}">
                <a16:creationId xmlns:a16="http://schemas.microsoft.com/office/drawing/2014/main" id="{1E30730B-808F-4C3E-954D-90314FBE1B90}"/>
              </a:ext>
            </a:extLst>
          </p:cNvPr>
          <p:cNvSpPr>
            <a:spLocks/>
          </p:cNvSpPr>
          <p:nvPr/>
        </p:nvSpPr>
        <p:spPr bwMode="auto">
          <a:xfrm>
            <a:off x="3576907" y="2177136"/>
            <a:ext cx="15952" cy="115459"/>
          </a:xfrm>
          <a:custGeom>
            <a:avLst/>
            <a:gdLst>
              <a:gd name="T0" fmla="*/ 3 w 5"/>
              <a:gd name="T1" fmla="*/ 0 h 37"/>
              <a:gd name="T2" fmla="*/ 5 w 5"/>
              <a:gd name="T3" fmla="*/ 3 h 37"/>
              <a:gd name="T4" fmla="*/ 5 w 5"/>
              <a:gd name="T5" fmla="*/ 35 h 37"/>
              <a:gd name="T6" fmla="*/ 3 w 5"/>
              <a:gd name="T7" fmla="*/ 37 h 37"/>
              <a:gd name="T8" fmla="*/ 2 w 5"/>
              <a:gd name="T9" fmla="*/ 37 h 37"/>
              <a:gd name="T10" fmla="*/ 0 w 5"/>
              <a:gd name="T11" fmla="*/ 35 h 37"/>
              <a:gd name="T12" fmla="*/ 0 w 5"/>
              <a:gd name="T13" fmla="*/ 3 h 37"/>
              <a:gd name="T14" fmla="*/ 2 w 5"/>
              <a:gd name="T15" fmla="*/ 0 h 37"/>
              <a:gd name="T16" fmla="*/ 3 w 5"/>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37">
                <a:moveTo>
                  <a:pt x="3" y="0"/>
                </a:moveTo>
                <a:cubicBezTo>
                  <a:pt x="4" y="0"/>
                  <a:pt x="5" y="1"/>
                  <a:pt x="5" y="3"/>
                </a:cubicBezTo>
                <a:cubicBezTo>
                  <a:pt x="5" y="35"/>
                  <a:pt x="5" y="35"/>
                  <a:pt x="5" y="35"/>
                </a:cubicBezTo>
                <a:cubicBezTo>
                  <a:pt x="5" y="36"/>
                  <a:pt x="4" y="37"/>
                  <a:pt x="3" y="37"/>
                </a:cubicBezTo>
                <a:cubicBezTo>
                  <a:pt x="2" y="37"/>
                  <a:pt x="2" y="37"/>
                  <a:pt x="2" y="37"/>
                </a:cubicBezTo>
                <a:cubicBezTo>
                  <a:pt x="1" y="37"/>
                  <a:pt x="0" y="36"/>
                  <a:pt x="0" y="35"/>
                </a:cubicBezTo>
                <a:cubicBezTo>
                  <a:pt x="0" y="3"/>
                  <a:pt x="0" y="3"/>
                  <a:pt x="0" y="3"/>
                </a:cubicBezTo>
                <a:cubicBezTo>
                  <a:pt x="0" y="1"/>
                  <a:pt x="1" y="0"/>
                  <a:pt x="2" y="0"/>
                </a:cubicBezTo>
                <a:lnTo>
                  <a:pt x="3" y="0"/>
                </a:lnTo>
                <a:close/>
              </a:path>
            </a:pathLst>
          </a:custGeom>
          <a:solidFill>
            <a:srgbClr val="FFFFFF"/>
          </a:solidFill>
          <a:ln w="9525">
            <a:solidFill>
              <a:schemeClr val="accent4"/>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6" name="Freeform 52">
            <a:extLst>
              <a:ext uri="{FF2B5EF4-FFF2-40B4-BE49-F238E27FC236}">
                <a16:creationId xmlns:a16="http://schemas.microsoft.com/office/drawing/2014/main" id="{32C7C57B-8446-4FC4-9C0A-D8E149420540}"/>
              </a:ext>
            </a:extLst>
          </p:cNvPr>
          <p:cNvSpPr>
            <a:spLocks/>
          </p:cNvSpPr>
          <p:nvPr/>
        </p:nvSpPr>
        <p:spPr bwMode="auto">
          <a:xfrm>
            <a:off x="3576907" y="2177136"/>
            <a:ext cx="15952" cy="115459"/>
          </a:xfrm>
          <a:custGeom>
            <a:avLst/>
            <a:gdLst>
              <a:gd name="T0" fmla="*/ 3 w 5"/>
              <a:gd name="T1" fmla="*/ 0 h 37"/>
              <a:gd name="T2" fmla="*/ 5 w 5"/>
              <a:gd name="T3" fmla="*/ 3 h 37"/>
              <a:gd name="T4" fmla="*/ 5 w 5"/>
              <a:gd name="T5" fmla="*/ 35 h 37"/>
              <a:gd name="T6" fmla="*/ 3 w 5"/>
              <a:gd name="T7" fmla="*/ 37 h 37"/>
              <a:gd name="T8" fmla="*/ 2 w 5"/>
              <a:gd name="T9" fmla="*/ 37 h 37"/>
              <a:gd name="T10" fmla="*/ 0 w 5"/>
              <a:gd name="T11" fmla="*/ 35 h 37"/>
              <a:gd name="T12" fmla="*/ 0 w 5"/>
              <a:gd name="T13" fmla="*/ 3 h 37"/>
              <a:gd name="T14" fmla="*/ 2 w 5"/>
              <a:gd name="T15" fmla="*/ 0 h 37"/>
              <a:gd name="T16" fmla="*/ 3 w 5"/>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37">
                <a:moveTo>
                  <a:pt x="3" y="0"/>
                </a:moveTo>
                <a:cubicBezTo>
                  <a:pt x="4" y="0"/>
                  <a:pt x="5" y="1"/>
                  <a:pt x="5" y="3"/>
                </a:cubicBezTo>
                <a:cubicBezTo>
                  <a:pt x="5" y="35"/>
                  <a:pt x="5" y="35"/>
                  <a:pt x="5" y="35"/>
                </a:cubicBezTo>
                <a:cubicBezTo>
                  <a:pt x="5" y="36"/>
                  <a:pt x="4" y="37"/>
                  <a:pt x="3" y="37"/>
                </a:cubicBezTo>
                <a:cubicBezTo>
                  <a:pt x="2" y="37"/>
                  <a:pt x="2" y="37"/>
                  <a:pt x="2" y="37"/>
                </a:cubicBezTo>
                <a:cubicBezTo>
                  <a:pt x="1" y="37"/>
                  <a:pt x="0" y="36"/>
                  <a:pt x="0" y="35"/>
                </a:cubicBezTo>
                <a:cubicBezTo>
                  <a:pt x="0" y="3"/>
                  <a:pt x="0" y="3"/>
                  <a:pt x="0" y="3"/>
                </a:cubicBezTo>
                <a:cubicBezTo>
                  <a:pt x="0" y="1"/>
                  <a:pt x="1" y="0"/>
                  <a:pt x="2" y="0"/>
                </a:cubicBezTo>
                <a:lnTo>
                  <a:pt x="3" y="0"/>
                </a:lnTo>
                <a:close/>
              </a:path>
            </a:pathLst>
          </a:cu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7" name="Oval 53">
            <a:extLst>
              <a:ext uri="{FF2B5EF4-FFF2-40B4-BE49-F238E27FC236}">
                <a16:creationId xmlns:a16="http://schemas.microsoft.com/office/drawing/2014/main" id="{01AF0192-DD15-4F6C-9845-B30B7558129B}"/>
              </a:ext>
            </a:extLst>
          </p:cNvPr>
          <p:cNvSpPr>
            <a:spLocks noChangeArrowheads="1"/>
          </p:cNvSpPr>
          <p:nvPr/>
        </p:nvSpPr>
        <p:spPr bwMode="auto">
          <a:xfrm>
            <a:off x="3164607" y="2212227"/>
            <a:ext cx="80988" cy="74709"/>
          </a:xfrm>
          <a:prstGeom prst="ellipse">
            <a:avLst/>
          </a:prstGeom>
          <a:solidFill>
            <a:srgbClr val="FFFFFF"/>
          </a:solidFill>
          <a:ln w="9525">
            <a:solidFill>
              <a:schemeClr val="accent4"/>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8" name="Oval 54">
            <a:extLst>
              <a:ext uri="{FF2B5EF4-FFF2-40B4-BE49-F238E27FC236}">
                <a16:creationId xmlns:a16="http://schemas.microsoft.com/office/drawing/2014/main" id="{D00B8447-1BB1-43E2-9976-78C4B35CFE76}"/>
              </a:ext>
            </a:extLst>
          </p:cNvPr>
          <p:cNvSpPr>
            <a:spLocks noChangeArrowheads="1"/>
          </p:cNvSpPr>
          <p:nvPr/>
        </p:nvSpPr>
        <p:spPr bwMode="auto">
          <a:xfrm>
            <a:off x="3164607" y="2212227"/>
            <a:ext cx="80988" cy="74709"/>
          </a:xfrm>
          <a:prstGeom prst="ellipse">
            <a:avLst/>
          </a:pr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9" name="Freeform 56">
            <a:extLst>
              <a:ext uri="{FF2B5EF4-FFF2-40B4-BE49-F238E27FC236}">
                <a16:creationId xmlns:a16="http://schemas.microsoft.com/office/drawing/2014/main" id="{5C12AB9B-187E-42C5-BD25-936D5F704A5C}"/>
              </a:ext>
            </a:extLst>
          </p:cNvPr>
          <p:cNvSpPr>
            <a:spLocks/>
          </p:cNvSpPr>
          <p:nvPr/>
        </p:nvSpPr>
        <p:spPr bwMode="auto">
          <a:xfrm>
            <a:off x="3370757" y="1837551"/>
            <a:ext cx="252779" cy="302232"/>
          </a:xfrm>
          <a:custGeom>
            <a:avLst/>
            <a:gdLst>
              <a:gd name="T0" fmla="*/ 75 w 75"/>
              <a:gd name="T1" fmla="*/ 95 h 97"/>
              <a:gd name="T2" fmla="*/ 73 w 75"/>
              <a:gd name="T3" fmla="*/ 97 h 97"/>
              <a:gd name="T4" fmla="*/ 3 w 75"/>
              <a:gd name="T5" fmla="*/ 97 h 97"/>
              <a:gd name="T6" fmla="*/ 0 w 75"/>
              <a:gd name="T7" fmla="*/ 95 h 97"/>
              <a:gd name="T8" fmla="*/ 0 w 75"/>
              <a:gd name="T9" fmla="*/ 2 h 97"/>
              <a:gd name="T10" fmla="*/ 3 w 75"/>
              <a:gd name="T11" fmla="*/ 0 h 97"/>
              <a:gd name="T12" fmla="*/ 73 w 75"/>
              <a:gd name="T13" fmla="*/ 0 h 97"/>
              <a:gd name="T14" fmla="*/ 75 w 75"/>
              <a:gd name="T15" fmla="*/ 2 h 97"/>
              <a:gd name="T16" fmla="*/ 75 w 75"/>
              <a:gd name="T17" fmla="*/ 9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97">
                <a:moveTo>
                  <a:pt x="75" y="95"/>
                </a:moveTo>
                <a:cubicBezTo>
                  <a:pt x="75" y="96"/>
                  <a:pt x="74" y="97"/>
                  <a:pt x="73" y="97"/>
                </a:cubicBezTo>
                <a:cubicBezTo>
                  <a:pt x="3" y="97"/>
                  <a:pt x="3" y="97"/>
                  <a:pt x="3" y="97"/>
                </a:cubicBezTo>
                <a:cubicBezTo>
                  <a:pt x="1" y="97"/>
                  <a:pt x="0" y="96"/>
                  <a:pt x="0" y="95"/>
                </a:cubicBezTo>
                <a:cubicBezTo>
                  <a:pt x="0" y="2"/>
                  <a:pt x="0" y="2"/>
                  <a:pt x="0" y="2"/>
                </a:cubicBezTo>
                <a:cubicBezTo>
                  <a:pt x="0" y="1"/>
                  <a:pt x="1" y="0"/>
                  <a:pt x="3" y="0"/>
                </a:cubicBezTo>
                <a:cubicBezTo>
                  <a:pt x="73" y="0"/>
                  <a:pt x="73" y="0"/>
                  <a:pt x="73" y="0"/>
                </a:cubicBezTo>
                <a:cubicBezTo>
                  <a:pt x="74" y="0"/>
                  <a:pt x="75" y="1"/>
                  <a:pt x="75" y="2"/>
                </a:cubicBezTo>
                <a:lnTo>
                  <a:pt x="75" y="95"/>
                </a:lnTo>
                <a:close/>
              </a:path>
            </a:pathLst>
          </a:cu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0" name="Line 134">
            <a:extLst>
              <a:ext uri="{FF2B5EF4-FFF2-40B4-BE49-F238E27FC236}">
                <a16:creationId xmlns:a16="http://schemas.microsoft.com/office/drawing/2014/main" id="{D9076F63-7D97-4B41-B659-008E45C478EC}"/>
              </a:ext>
            </a:extLst>
          </p:cNvPr>
          <p:cNvSpPr>
            <a:spLocks noChangeShapeType="1"/>
          </p:cNvSpPr>
          <p:nvPr/>
        </p:nvSpPr>
        <p:spPr bwMode="auto">
          <a:xfrm flipV="1">
            <a:off x="3841355" y="1912260"/>
            <a:ext cx="1369835" cy="277328"/>
          </a:xfrm>
          <a:prstGeom prst="line">
            <a:avLst/>
          </a:prstGeom>
          <a:noFill/>
          <a:ln w="28575" cap="flat">
            <a:solidFill>
              <a:srgbClr val="4F4F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1" name="Line 133">
            <a:extLst>
              <a:ext uri="{FF2B5EF4-FFF2-40B4-BE49-F238E27FC236}">
                <a16:creationId xmlns:a16="http://schemas.microsoft.com/office/drawing/2014/main" id="{53A81EAE-A50B-46A5-958D-53FE75A07A9E}"/>
              </a:ext>
            </a:extLst>
          </p:cNvPr>
          <p:cNvSpPr>
            <a:spLocks noChangeShapeType="1"/>
          </p:cNvSpPr>
          <p:nvPr/>
        </p:nvSpPr>
        <p:spPr bwMode="auto">
          <a:xfrm flipV="1">
            <a:off x="2623163" y="3412697"/>
            <a:ext cx="2642659" cy="71441"/>
          </a:xfrm>
          <a:prstGeom prst="line">
            <a:avLst/>
          </a:prstGeom>
          <a:noFill/>
          <a:ln w="28575" cap="flat">
            <a:solidFill>
              <a:srgbClr val="4F4F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2" name="Line 133">
            <a:extLst>
              <a:ext uri="{FF2B5EF4-FFF2-40B4-BE49-F238E27FC236}">
                <a16:creationId xmlns:a16="http://schemas.microsoft.com/office/drawing/2014/main" id="{B5FE826A-EF73-4F93-90A8-A51E1250D57C}"/>
              </a:ext>
            </a:extLst>
          </p:cNvPr>
          <p:cNvSpPr>
            <a:spLocks noChangeShapeType="1"/>
          </p:cNvSpPr>
          <p:nvPr/>
        </p:nvSpPr>
        <p:spPr bwMode="auto">
          <a:xfrm flipV="1">
            <a:off x="3330266" y="3410650"/>
            <a:ext cx="1935553" cy="409013"/>
          </a:xfrm>
          <a:prstGeom prst="line">
            <a:avLst/>
          </a:prstGeom>
          <a:noFill/>
          <a:ln w="28575" cap="flat">
            <a:solidFill>
              <a:srgbClr val="4F4F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4" name="Content Placeholder 3">
            <a:extLst>
              <a:ext uri="{FF2B5EF4-FFF2-40B4-BE49-F238E27FC236}">
                <a16:creationId xmlns:a16="http://schemas.microsoft.com/office/drawing/2014/main" id="{9917116E-B7E4-4BE3-B147-F48DB1B9EA69}"/>
              </a:ext>
            </a:extLst>
          </p:cNvPr>
          <p:cNvSpPr>
            <a:spLocks noGrp="1"/>
          </p:cNvSpPr>
          <p:nvPr>
            <p:ph idx="1"/>
          </p:nvPr>
        </p:nvSpPr>
        <p:spPr>
          <a:xfrm>
            <a:off x="696525" y="4675770"/>
            <a:ext cx="5568809" cy="1553246"/>
          </a:xfrm>
          <a:prstGeom prst="rect">
            <a:avLst/>
          </a:prstGeom>
        </p:spPr>
        <p:txBody>
          <a:bodyPr wrap="square">
            <a:spAutoFit/>
          </a:bodyPr>
          <a:lstStyle/>
          <a:p>
            <a:pPr marL="118525" indent="-118525" defTabSz="609555">
              <a:spcAft>
                <a:spcPts val="800"/>
              </a:spcAft>
              <a:buFont typeface="Arial" panose="020B0604020202020204" pitchFamily="34" charset="0"/>
              <a:buChar char="•"/>
              <a:defRPr/>
            </a:pPr>
            <a:r>
              <a:rPr lang="en-US" sz="2400" b="1">
                <a:solidFill>
                  <a:srgbClr val="5F5F5F"/>
                </a:solidFill>
                <a:latin typeface="Calibri" panose="020F0502020204030204" pitchFamily="34" charset="0"/>
                <a:cs typeface="Calibri" panose="020F0502020204030204" pitchFamily="34" charset="0"/>
              </a:rPr>
              <a:t> Runtime environment for AlgoMarkers™</a:t>
            </a:r>
          </a:p>
          <a:p>
            <a:pPr marL="118525" indent="-118525" defTabSz="609555">
              <a:spcAft>
                <a:spcPts val="800"/>
              </a:spcAft>
              <a:buFont typeface="Arial" panose="020B0604020202020204" pitchFamily="34" charset="0"/>
              <a:buChar char="•"/>
              <a:defRPr/>
            </a:pPr>
            <a:r>
              <a:rPr lang="en-US" sz="2400" b="1">
                <a:solidFill>
                  <a:srgbClr val="5F5F5F"/>
                </a:solidFill>
                <a:latin typeface="Calibri" panose="020F0502020204030204" pitchFamily="34" charset="0"/>
                <a:cs typeface="Calibri" panose="020F0502020204030204" pitchFamily="34" charset="0"/>
              </a:rPr>
              <a:t> Data aggregation &amp; normalization</a:t>
            </a:r>
          </a:p>
          <a:p>
            <a:pPr marL="118525" indent="-118525" defTabSz="609555">
              <a:spcAft>
                <a:spcPts val="800"/>
              </a:spcAft>
              <a:buFont typeface="Arial" panose="020B0604020202020204" pitchFamily="34" charset="0"/>
              <a:buChar char="•"/>
              <a:defRPr/>
            </a:pPr>
            <a:r>
              <a:rPr lang="en-US" sz="2400" b="1">
                <a:solidFill>
                  <a:srgbClr val="5F5F5F"/>
                </a:solidFill>
                <a:latin typeface="Calibri" panose="020F0502020204030204" pitchFamily="34" charset="0"/>
                <a:cs typeface="Calibri" panose="020F0502020204030204" pitchFamily="34" charset="0"/>
              </a:rPr>
              <a:t> Batch Processing, Reports &amp; Statistics</a:t>
            </a:r>
          </a:p>
        </p:txBody>
      </p:sp>
      <p:sp>
        <p:nvSpPr>
          <p:cNvPr id="295" name="Content Placeholder 3">
            <a:extLst>
              <a:ext uri="{FF2B5EF4-FFF2-40B4-BE49-F238E27FC236}">
                <a16:creationId xmlns:a16="http://schemas.microsoft.com/office/drawing/2014/main" id="{40A3A9C5-FCA2-4C5B-9496-595780AD5AB9}"/>
              </a:ext>
            </a:extLst>
          </p:cNvPr>
          <p:cNvSpPr txBox="1">
            <a:spLocks/>
          </p:cNvSpPr>
          <p:nvPr/>
        </p:nvSpPr>
        <p:spPr>
          <a:xfrm>
            <a:off x="6265334" y="4675770"/>
            <a:ext cx="5354580" cy="1407565"/>
          </a:xfrm>
          <a:prstGeom prst="rect">
            <a:avLst/>
          </a:prstGeom>
        </p:spPr>
        <p:txBody>
          <a:bodyPr vert="horz" wrap="square" lIns="121920" tIns="60960" rIns="121920" bIns="60960" rtlCol="0">
            <a:spAutoFit/>
          </a:bodyPr>
          <a:lstStyle>
            <a:lvl1pPr marL="205200" indent="-205200" algn="l" defTabSz="457200" rtl="0" eaLnBrk="1" latinLnBrk="0" hangingPunct="1">
              <a:spcBef>
                <a:spcPct val="20000"/>
              </a:spcBef>
              <a:buClr>
                <a:schemeClr val="tx2"/>
              </a:buClr>
              <a:buFont typeface="Arial"/>
              <a:buChar char="•"/>
              <a:defRPr sz="2400" kern="1200">
                <a:solidFill>
                  <a:schemeClr val="tx1"/>
                </a:solidFill>
                <a:latin typeface="+mn-lt"/>
                <a:ea typeface="+mn-ea"/>
                <a:cs typeface="+mn-cs"/>
              </a:defRPr>
            </a:lvl1pPr>
            <a:lvl2pPr marL="662400" indent="-205200" algn="l" defTabSz="457200" rtl="0" eaLnBrk="1" latinLnBrk="0" hangingPunct="1">
              <a:spcBef>
                <a:spcPct val="20000"/>
              </a:spcBef>
              <a:buClr>
                <a:schemeClr val="tx2"/>
              </a:buClr>
              <a:buFont typeface="Arial"/>
              <a:buChar char="•"/>
              <a:defRPr sz="2000" kern="1200">
                <a:solidFill>
                  <a:schemeClr val="tx1"/>
                </a:solidFill>
                <a:latin typeface="+mn-lt"/>
                <a:ea typeface="+mn-ea"/>
                <a:cs typeface="+mn-cs"/>
              </a:defRPr>
            </a:lvl2pPr>
            <a:lvl3pPr marL="1112400" indent="-198000" algn="l" defTabSz="457200" rtl="0" eaLnBrk="1" latinLnBrk="0" hangingPunct="1">
              <a:spcBef>
                <a:spcPct val="20000"/>
              </a:spcBef>
              <a:buClr>
                <a:schemeClr val="tx2"/>
              </a:buClr>
              <a:buFont typeface="Arial"/>
              <a:buChar char="•"/>
              <a:defRPr sz="1800" kern="1200">
                <a:solidFill>
                  <a:schemeClr val="tx1"/>
                </a:solidFill>
                <a:latin typeface="+mn-lt"/>
                <a:ea typeface="+mn-ea"/>
                <a:cs typeface="+mn-cs"/>
              </a:defRPr>
            </a:lvl3pPr>
            <a:lvl4pPr marL="1641600" indent="-198000" algn="l" defTabSz="457200" rtl="0" eaLnBrk="1" latinLnBrk="0" hangingPunct="1">
              <a:spcBef>
                <a:spcPct val="20000"/>
              </a:spcBef>
              <a:buClr>
                <a:schemeClr val="tx2"/>
              </a:buClr>
              <a:buFont typeface="Arial"/>
              <a:buChar char="•"/>
              <a:defRPr sz="1600" kern="1200">
                <a:solidFill>
                  <a:schemeClr val="tx1"/>
                </a:solidFill>
                <a:latin typeface="+mn-lt"/>
                <a:ea typeface="+mn-ea"/>
                <a:cs typeface="+mn-cs"/>
              </a:defRPr>
            </a:lvl4pPr>
            <a:lvl5pPr marL="2134800" indent="-198000" algn="l" defTabSz="457200" rtl="0" eaLnBrk="1" latinLnBrk="0" hangingPunct="1">
              <a:spcBef>
                <a:spcPct val="20000"/>
              </a:spcBef>
              <a:buClr>
                <a:schemeClr val="tx2"/>
              </a:buClr>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18525" indent="-118525" defTabSz="609555">
              <a:spcAft>
                <a:spcPts val="800"/>
              </a:spcAft>
              <a:buFont typeface="Arial" panose="020B0604020202020204" pitchFamily="34" charset="0"/>
              <a:buChar char="•"/>
              <a:defRPr/>
            </a:pPr>
            <a:r>
              <a:rPr lang="en-US" b="1">
                <a:solidFill>
                  <a:srgbClr val="5F5F5F"/>
                </a:solidFill>
                <a:latin typeface="Calibri" panose="020F0502020204030204" pitchFamily="34" charset="0"/>
                <a:cs typeface="Calibri" panose="020F0502020204030204" pitchFamily="34" charset="0"/>
              </a:rPr>
              <a:t> Cloud or On-Prem</a:t>
            </a:r>
          </a:p>
          <a:p>
            <a:pPr marL="118525" indent="-118525" defTabSz="609555">
              <a:spcAft>
                <a:spcPts val="800"/>
              </a:spcAft>
              <a:buFont typeface="Arial" panose="020B0604020202020204" pitchFamily="34" charset="0"/>
              <a:buChar char="•"/>
              <a:defRPr/>
            </a:pPr>
            <a:r>
              <a:rPr lang="en-US" b="1">
                <a:solidFill>
                  <a:srgbClr val="5F5F5F"/>
                </a:solidFill>
                <a:latin typeface="Calibri" panose="020F0502020204030204" pitchFamily="34" charset="0"/>
                <a:cs typeface="Calibri" panose="020F0502020204030204" pitchFamily="34" charset="0"/>
              </a:rPr>
              <a:t> Customizable &amp; </a:t>
            </a:r>
            <a:br>
              <a:rPr lang="en-US" b="1">
                <a:solidFill>
                  <a:srgbClr val="5F5F5F"/>
                </a:solidFill>
                <a:latin typeface="Calibri" panose="020F0502020204030204" pitchFamily="34" charset="0"/>
                <a:cs typeface="Calibri" panose="020F0502020204030204" pitchFamily="34" charset="0"/>
              </a:rPr>
            </a:br>
            <a:r>
              <a:rPr lang="en-US" b="1">
                <a:solidFill>
                  <a:srgbClr val="5F5F5F"/>
                </a:solidFill>
                <a:latin typeface="Calibri" panose="020F0502020204030204" pitchFamily="34" charset="0"/>
                <a:cs typeface="Calibri" panose="020F0502020204030204" pitchFamily="34" charset="0"/>
              </a:rPr>
              <a:t> supports multiple integration modes</a:t>
            </a:r>
          </a:p>
        </p:txBody>
      </p:sp>
      <p:pic>
        <p:nvPicPr>
          <p:cNvPr id="1026" name="Picture 2" descr="Image result for fhir">
            <a:extLst>
              <a:ext uri="{FF2B5EF4-FFF2-40B4-BE49-F238E27FC236}">
                <a16:creationId xmlns:a16="http://schemas.microsoft.com/office/drawing/2014/main" id="{95B69D61-2218-43A8-866B-46570E77A8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6192" y="2368831"/>
            <a:ext cx="1063659" cy="632445"/>
          </a:xfrm>
          <a:prstGeom prst="rect">
            <a:avLst/>
          </a:prstGeom>
          <a:noFill/>
          <a:extLst>
            <a:ext uri="{909E8E84-426E-40DD-AFC4-6F175D3DCCD1}">
              <a14:hiddenFill xmlns:a14="http://schemas.microsoft.com/office/drawing/2010/main">
                <a:solidFill>
                  <a:srgbClr val="FFFFFF"/>
                </a:solidFill>
              </a14:hiddenFill>
            </a:ext>
          </a:extLst>
        </p:spPr>
      </p:pic>
      <p:sp>
        <p:nvSpPr>
          <p:cNvPr id="162" name="TextBox 161">
            <a:extLst>
              <a:ext uri="{FF2B5EF4-FFF2-40B4-BE49-F238E27FC236}">
                <a16:creationId xmlns:a16="http://schemas.microsoft.com/office/drawing/2014/main" id="{D64C6902-ADA6-42CD-9BAE-0B21AFF18468}"/>
              </a:ext>
            </a:extLst>
          </p:cNvPr>
          <p:cNvSpPr txBox="1"/>
          <p:nvPr/>
        </p:nvSpPr>
        <p:spPr>
          <a:xfrm>
            <a:off x="190744" y="1306317"/>
            <a:ext cx="1656169" cy="707886"/>
          </a:xfrm>
          <a:prstGeom prst="rect">
            <a:avLst/>
          </a:prstGeom>
          <a:noFill/>
        </p:spPr>
        <p:txBody>
          <a:bodyPr wrap="square" rtlCol="1">
            <a:spAutoFit/>
          </a:bodyPr>
          <a:lstStyle/>
          <a:p>
            <a:pPr algn="r" defTabSz="609555">
              <a:defRPr/>
            </a:pPr>
            <a:r>
              <a:rPr lang="en-US" sz="2000">
                <a:solidFill>
                  <a:schemeClr val="accent2"/>
                </a:solidFill>
                <a:latin typeface="Calibri" panose="020F0502020204030204" pitchFamily="34" charset="0"/>
                <a:cs typeface="Calibri" panose="020F0502020204030204" pitchFamily="34" charset="0"/>
              </a:rPr>
              <a:t>Care- Management</a:t>
            </a:r>
          </a:p>
        </p:txBody>
      </p:sp>
      <p:sp>
        <p:nvSpPr>
          <p:cNvPr id="163" name="TextBox 162">
            <a:extLst>
              <a:ext uri="{FF2B5EF4-FFF2-40B4-BE49-F238E27FC236}">
                <a16:creationId xmlns:a16="http://schemas.microsoft.com/office/drawing/2014/main" id="{0DC4B066-2A7E-479B-967D-FE904C5DD10C}"/>
              </a:ext>
            </a:extLst>
          </p:cNvPr>
          <p:cNvSpPr txBox="1"/>
          <p:nvPr/>
        </p:nvSpPr>
        <p:spPr>
          <a:xfrm>
            <a:off x="293282" y="3890389"/>
            <a:ext cx="1656169" cy="400110"/>
          </a:xfrm>
          <a:prstGeom prst="rect">
            <a:avLst/>
          </a:prstGeom>
          <a:noFill/>
        </p:spPr>
        <p:txBody>
          <a:bodyPr wrap="square" rtlCol="1">
            <a:spAutoFit/>
          </a:bodyPr>
          <a:lstStyle/>
          <a:p>
            <a:pPr algn="r" defTabSz="609555">
              <a:defRPr/>
            </a:pPr>
            <a:r>
              <a:rPr lang="en-US" sz="2000">
                <a:solidFill>
                  <a:schemeClr val="accent2"/>
                </a:solidFill>
                <a:latin typeface="Calibri" panose="020F0502020204030204" pitchFamily="34" charset="0"/>
                <a:cs typeface="Calibri" panose="020F0502020204030204" pitchFamily="34" charset="0"/>
              </a:rPr>
              <a:t>LIS</a:t>
            </a:r>
          </a:p>
        </p:txBody>
      </p:sp>
      <p:sp>
        <p:nvSpPr>
          <p:cNvPr id="164" name="TextBox 163">
            <a:extLst>
              <a:ext uri="{FF2B5EF4-FFF2-40B4-BE49-F238E27FC236}">
                <a16:creationId xmlns:a16="http://schemas.microsoft.com/office/drawing/2014/main" id="{29ECE95B-180A-4C05-9F77-E92AC410DBDE}"/>
              </a:ext>
            </a:extLst>
          </p:cNvPr>
          <p:cNvSpPr txBox="1"/>
          <p:nvPr/>
        </p:nvSpPr>
        <p:spPr>
          <a:xfrm>
            <a:off x="366481" y="3389919"/>
            <a:ext cx="1595640" cy="400110"/>
          </a:xfrm>
          <a:prstGeom prst="rect">
            <a:avLst/>
          </a:prstGeom>
          <a:noFill/>
        </p:spPr>
        <p:txBody>
          <a:bodyPr wrap="square" rtlCol="1">
            <a:spAutoFit/>
          </a:bodyPr>
          <a:lstStyle/>
          <a:p>
            <a:pPr algn="r" defTabSz="609555">
              <a:defRPr/>
            </a:pPr>
            <a:r>
              <a:rPr lang="en-US" sz="2000">
                <a:solidFill>
                  <a:schemeClr val="accent2"/>
                </a:solidFill>
                <a:latin typeface="Calibri" panose="020F0502020204030204" pitchFamily="34" charset="0"/>
                <a:cs typeface="Calibri" panose="020F0502020204030204" pitchFamily="34" charset="0"/>
              </a:rPr>
              <a:t>EHR</a:t>
            </a:r>
            <a:endParaRPr lang="he-IL" sz="2000">
              <a:solidFill>
                <a:schemeClr val="accent2"/>
              </a:solidFill>
              <a:latin typeface="Calibri" panose="020F0502020204030204" pitchFamily="34" charset="0"/>
              <a:cs typeface="Calibri" panose="020F0502020204030204" pitchFamily="34" charset="0"/>
            </a:endParaRPr>
          </a:p>
        </p:txBody>
      </p:sp>
      <p:sp>
        <p:nvSpPr>
          <p:cNvPr id="166" name="TextBox 165">
            <a:extLst>
              <a:ext uri="{FF2B5EF4-FFF2-40B4-BE49-F238E27FC236}">
                <a16:creationId xmlns:a16="http://schemas.microsoft.com/office/drawing/2014/main" id="{3786DA0F-01E7-4143-885D-2D3D0FE1E24B}"/>
              </a:ext>
            </a:extLst>
          </p:cNvPr>
          <p:cNvSpPr txBox="1"/>
          <p:nvPr/>
        </p:nvSpPr>
        <p:spPr>
          <a:xfrm>
            <a:off x="191497" y="1994352"/>
            <a:ext cx="1656169" cy="400110"/>
          </a:xfrm>
          <a:prstGeom prst="rect">
            <a:avLst/>
          </a:prstGeom>
          <a:noFill/>
        </p:spPr>
        <p:txBody>
          <a:bodyPr wrap="square" rtlCol="1">
            <a:spAutoFit/>
          </a:bodyPr>
          <a:lstStyle/>
          <a:p>
            <a:pPr algn="r" defTabSz="609555">
              <a:defRPr/>
            </a:pPr>
            <a:r>
              <a:rPr lang="en-US" sz="2000">
                <a:solidFill>
                  <a:schemeClr val="accent2"/>
                </a:solidFill>
                <a:latin typeface="Calibri" panose="020F0502020204030204" pitchFamily="34" charset="0"/>
                <a:cs typeface="Calibri" panose="020F0502020204030204" pitchFamily="34" charset="0"/>
              </a:rPr>
              <a:t>Payer </a:t>
            </a:r>
          </a:p>
        </p:txBody>
      </p:sp>
    </p:spTree>
    <p:extLst>
      <p:ext uri="{BB962C8B-B14F-4D97-AF65-F5344CB8AC3E}">
        <p14:creationId xmlns:p14="http://schemas.microsoft.com/office/powerpoint/2010/main" val="3858321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EE9888C-1DE1-4CF5-B361-BE0D45AA02B2}"/>
              </a:ext>
            </a:extLst>
          </p:cNvPr>
          <p:cNvSpPr/>
          <p:nvPr/>
        </p:nvSpPr>
        <p:spPr>
          <a:xfrm>
            <a:off x="878596" y="380331"/>
            <a:ext cx="3068154" cy="1722010"/>
          </a:xfrm>
          <a:prstGeom prst="rect">
            <a:avLst/>
          </a:prstGeom>
        </p:spPr>
        <p:txBody>
          <a:bodyPr wrap="square" lIns="0" tIns="0" rIns="0" bIns="0">
            <a:spAutoFit/>
          </a:bodyPr>
          <a:lstStyle/>
          <a:p>
            <a:pPr>
              <a:defRPr/>
            </a:pPr>
            <a:r>
              <a:rPr lang="en-US" sz="3730" err="1">
                <a:solidFill>
                  <a:schemeClr val="accent3"/>
                </a:solidFill>
                <a:cs typeface="Calibri Light" panose="020F0302020204030204" pitchFamily="34" charset="0"/>
              </a:rPr>
              <a:t>Medial’s</a:t>
            </a:r>
            <a:r>
              <a:rPr lang="en-US" sz="3730">
                <a:solidFill>
                  <a:schemeClr val="accent3"/>
                </a:solidFill>
                <a:cs typeface="Calibri Light" panose="020F0302020204030204" pitchFamily="34" charset="0"/>
              </a:rPr>
              <a:t> </a:t>
            </a:r>
            <a:r>
              <a:rPr lang="en-US" sz="3730" err="1">
                <a:solidFill>
                  <a:schemeClr val="accent3"/>
                </a:solidFill>
                <a:cs typeface="Calibri Light" panose="020F0302020204030204" pitchFamily="34" charset="0"/>
              </a:rPr>
              <a:t>AlgoMarkers</a:t>
            </a:r>
            <a:r>
              <a:rPr lang="en-US" sz="3730">
                <a:solidFill>
                  <a:schemeClr val="accent3"/>
                </a:solidFill>
                <a:cs typeface="Calibri Light" panose="020F0302020204030204" pitchFamily="34" charset="0"/>
              </a:rPr>
              <a:t> Factory</a:t>
            </a:r>
          </a:p>
        </p:txBody>
      </p:sp>
      <p:sp>
        <p:nvSpPr>
          <p:cNvPr id="4" name="TextBox 3">
            <a:extLst>
              <a:ext uri="{FF2B5EF4-FFF2-40B4-BE49-F238E27FC236}">
                <a16:creationId xmlns:a16="http://schemas.microsoft.com/office/drawing/2014/main" id="{805DACF4-7A2F-459B-8FB6-9D5F18391AEC}"/>
              </a:ext>
            </a:extLst>
          </p:cNvPr>
          <p:cNvSpPr txBox="1"/>
          <p:nvPr/>
        </p:nvSpPr>
        <p:spPr>
          <a:xfrm rot="5400000">
            <a:off x="7341841" y="-2331657"/>
            <a:ext cx="829798" cy="7145931"/>
          </a:xfrm>
          <a:prstGeom prst="rect">
            <a:avLst/>
          </a:prstGeom>
          <a:noFill/>
        </p:spPr>
        <p:txBody>
          <a:bodyPr vert="vert270" wrap="square" lIns="0" tIns="0" rIns="0" bIns="0" rtlCol="0">
            <a:noAutofit/>
            <a:scene3d>
              <a:camera prst="orthographicFront">
                <a:rot lat="0" lon="0" rev="0"/>
              </a:camera>
              <a:lightRig rig="threePt" dir="t"/>
            </a:scene3d>
          </a:bodyPr>
          <a:lstStyle/>
          <a:p>
            <a:pPr lvl="0">
              <a:lnSpc>
                <a:spcPct val="110000"/>
              </a:lnSpc>
              <a:defRPr/>
            </a:pPr>
            <a:r>
              <a:rPr lang="en-US" sz="5328">
                <a:solidFill>
                  <a:schemeClr val="tx2"/>
                </a:solidFill>
              </a:rPr>
              <a:t>Customer Ready</a:t>
            </a:r>
            <a:endParaRPr lang="en-US" sz="5328">
              <a:solidFill>
                <a:schemeClr val="tx2"/>
              </a:solidFill>
              <a:latin typeface="Calibri" panose="020F0502020204030204" pitchFamily="34" charset="0"/>
              <a:ea typeface="ＭＳ 明朝" panose="02020609040205080304" pitchFamily="49" charset="-128"/>
              <a:cs typeface="Arial" panose="020B0604020202020204" pitchFamily="34" charset="0"/>
            </a:endParaRPr>
          </a:p>
        </p:txBody>
      </p:sp>
      <p:grpSp>
        <p:nvGrpSpPr>
          <p:cNvPr id="112" name="Group 111">
            <a:extLst>
              <a:ext uri="{FF2B5EF4-FFF2-40B4-BE49-F238E27FC236}">
                <a16:creationId xmlns:a16="http://schemas.microsoft.com/office/drawing/2014/main" id="{A6C386B4-B146-4055-8361-EC14DEED6808}"/>
              </a:ext>
            </a:extLst>
          </p:cNvPr>
          <p:cNvGrpSpPr/>
          <p:nvPr/>
        </p:nvGrpSpPr>
        <p:grpSpPr>
          <a:xfrm>
            <a:off x="175859" y="2648662"/>
            <a:ext cx="3365998" cy="1395813"/>
            <a:chOff x="2130641" y="2245180"/>
            <a:chExt cx="2526836" cy="1047829"/>
          </a:xfrm>
        </p:grpSpPr>
        <p:sp>
          <p:nvSpPr>
            <p:cNvPr id="6" name="TextBox 5">
              <a:extLst>
                <a:ext uri="{FF2B5EF4-FFF2-40B4-BE49-F238E27FC236}">
                  <a16:creationId xmlns:a16="http://schemas.microsoft.com/office/drawing/2014/main" id="{9304518B-02A5-43B5-9529-DD7A7113E048}"/>
                </a:ext>
              </a:extLst>
            </p:cNvPr>
            <p:cNvSpPr txBox="1"/>
            <p:nvPr/>
          </p:nvSpPr>
          <p:spPr>
            <a:xfrm>
              <a:off x="2130641" y="3039099"/>
              <a:ext cx="2526836" cy="253910"/>
            </a:xfrm>
            <a:prstGeom prst="rect">
              <a:avLst/>
            </a:prstGeom>
            <a:noFill/>
          </p:spPr>
          <p:txBody>
            <a:bodyPr wrap="square" rtlCol="0">
              <a:spAutoFit/>
            </a:bodyPr>
            <a:lstStyle/>
            <a:p>
              <a:pPr algn="ctr"/>
              <a:r>
                <a:rPr lang="en-US" sz="1598">
                  <a:solidFill>
                    <a:schemeClr val="tx2"/>
                  </a:solidFill>
                </a:rPr>
                <a:t>LGI-Flag</a:t>
              </a:r>
              <a:endParaRPr lang="en-US" sz="1598" b="1" i="1">
                <a:solidFill>
                  <a:schemeClr val="tx2"/>
                </a:solidFill>
                <a:latin typeface="Calibri" panose="020F0502020204030204" pitchFamily="34" charset="0"/>
                <a:ea typeface="ＭＳ 明朝" panose="02020609040205080304" pitchFamily="49" charset="-128"/>
                <a:cs typeface="Arial" panose="020B0604020202020204" pitchFamily="34" charset="0"/>
              </a:endParaRPr>
            </a:p>
          </p:txBody>
        </p:sp>
        <p:grpSp>
          <p:nvGrpSpPr>
            <p:cNvPr id="8" name="Group 7">
              <a:extLst>
                <a:ext uri="{FF2B5EF4-FFF2-40B4-BE49-F238E27FC236}">
                  <a16:creationId xmlns:a16="http://schemas.microsoft.com/office/drawing/2014/main" id="{0EF0C813-5A5F-4E1E-8378-621823BD2C88}"/>
                </a:ext>
              </a:extLst>
            </p:cNvPr>
            <p:cNvGrpSpPr/>
            <p:nvPr/>
          </p:nvGrpSpPr>
          <p:grpSpPr>
            <a:xfrm>
              <a:off x="3147997" y="2245180"/>
              <a:ext cx="492125" cy="698500"/>
              <a:chOff x="2849563" y="777876"/>
              <a:chExt cx="492125" cy="698500"/>
            </a:xfrm>
          </p:grpSpPr>
          <p:sp>
            <p:nvSpPr>
              <p:cNvPr id="9" name="Freeform 1382">
                <a:extLst>
                  <a:ext uri="{FF2B5EF4-FFF2-40B4-BE49-F238E27FC236}">
                    <a16:creationId xmlns:a16="http://schemas.microsoft.com/office/drawing/2014/main" id="{F840748A-C3C1-44B7-AAF3-164E15772743}"/>
                  </a:ext>
                </a:extLst>
              </p:cNvPr>
              <p:cNvSpPr>
                <a:spLocks/>
              </p:cNvSpPr>
              <p:nvPr/>
            </p:nvSpPr>
            <p:spPr bwMode="auto">
              <a:xfrm>
                <a:off x="2849563" y="1020763"/>
                <a:ext cx="346075" cy="133350"/>
              </a:xfrm>
              <a:custGeom>
                <a:avLst/>
                <a:gdLst>
                  <a:gd name="T0" fmla="*/ 141 w 141"/>
                  <a:gd name="T1" fmla="*/ 54 h 54"/>
                  <a:gd name="T2" fmla="*/ 27 w 141"/>
                  <a:gd name="T3" fmla="*/ 54 h 54"/>
                  <a:gd name="T4" fmla="*/ 0 w 141"/>
                  <a:gd name="T5" fmla="*/ 27 h 54"/>
                  <a:gd name="T6" fmla="*/ 0 w 141"/>
                  <a:gd name="T7" fmla="*/ 27 h 54"/>
                  <a:gd name="T8" fmla="*/ 27 w 141"/>
                  <a:gd name="T9" fmla="*/ 0 h 54"/>
                  <a:gd name="T10" fmla="*/ 110 w 141"/>
                  <a:gd name="T11" fmla="*/ 0 h 54"/>
                </a:gdLst>
                <a:ahLst/>
                <a:cxnLst>
                  <a:cxn ang="0">
                    <a:pos x="T0" y="T1"/>
                  </a:cxn>
                  <a:cxn ang="0">
                    <a:pos x="T2" y="T3"/>
                  </a:cxn>
                  <a:cxn ang="0">
                    <a:pos x="T4" y="T5"/>
                  </a:cxn>
                  <a:cxn ang="0">
                    <a:pos x="T6" y="T7"/>
                  </a:cxn>
                  <a:cxn ang="0">
                    <a:pos x="T8" y="T9"/>
                  </a:cxn>
                  <a:cxn ang="0">
                    <a:pos x="T10" y="T11"/>
                  </a:cxn>
                </a:cxnLst>
                <a:rect l="0" t="0" r="r" b="b"/>
                <a:pathLst>
                  <a:path w="141" h="54">
                    <a:moveTo>
                      <a:pt x="141" y="54"/>
                    </a:moveTo>
                    <a:cubicBezTo>
                      <a:pt x="27" y="54"/>
                      <a:pt x="27" y="54"/>
                      <a:pt x="27" y="54"/>
                    </a:cubicBezTo>
                    <a:cubicBezTo>
                      <a:pt x="12" y="54"/>
                      <a:pt x="0" y="42"/>
                      <a:pt x="0" y="27"/>
                    </a:cubicBezTo>
                    <a:cubicBezTo>
                      <a:pt x="0" y="27"/>
                      <a:pt x="0" y="27"/>
                      <a:pt x="0" y="27"/>
                    </a:cubicBezTo>
                    <a:cubicBezTo>
                      <a:pt x="0" y="12"/>
                      <a:pt x="12" y="0"/>
                      <a:pt x="27" y="0"/>
                    </a:cubicBezTo>
                    <a:cubicBezTo>
                      <a:pt x="110" y="0"/>
                      <a:pt x="110" y="0"/>
                      <a:pt x="110" y="0"/>
                    </a:cubicBezTo>
                  </a:path>
                </a:pathLst>
              </a:custGeom>
              <a:noFill/>
              <a:ln w="19050" cap="rnd">
                <a:solidFill>
                  <a:srgbClr val="2CA6D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endParaRPr lang="en-US" sz="4797"/>
              </a:p>
            </p:txBody>
          </p:sp>
          <p:sp>
            <p:nvSpPr>
              <p:cNvPr id="10" name="Freeform 1383">
                <a:extLst>
                  <a:ext uri="{FF2B5EF4-FFF2-40B4-BE49-F238E27FC236}">
                    <a16:creationId xmlns:a16="http://schemas.microsoft.com/office/drawing/2014/main" id="{1A3FBD5E-CA25-4423-B176-AD12D7EA1DE9}"/>
                  </a:ext>
                </a:extLst>
              </p:cNvPr>
              <p:cNvSpPr>
                <a:spLocks/>
              </p:cNvSpPr>
              <p:nvPr/>
            </p:nvSpPr>
            <p:spPr bwMode="auto">
              <a:xfrm>
                <a:off x="2849563" y="1154113"/>
                <a:ext cx="241300" cy="131763"/>
              </a:xfrm>
              <a:custGeom>
                <a:avLst/>
                <a:gdLst>
                  <a:gd name="T0" fmla="*/ 98 w 98"/>
                  <a:gd name="T1" fmla="*/ 54 h 54"/>
                  <a:gd name="T2" fmla="*/ 27 w 98"/>
                  <a:gd name="T3" fmla="*/ 54 h 54"/>
                  <a:gd name="T4" fmla="*/ 0 w 98"/>
                  <a:gd name="T5" fmla="*/ 27 h 54"/>
                  <a:gd name="T6" fmla="*/ 0 w 98"/>
                  <a:gd name="T7" fmla="*/ 27 h 54"/>
                  <a:gd name="T8" fmla="*/ 27 w 98"/>
                  <a:gd name="T9" fmla="*/ 0 h 54"/>
                  <a:gd name="T10" fmla="*/ 32 w 98"/>
                  <a:gd name="T11" fmla="*/ 0 h 54"/>
                </a:gdLst>
                <a:ahLst/>
                <a:cxnLst>
                  <a:cxn ang="0">
                    <a:pos x="T0" y="T1"/>
                  </a:cxn>
                  <a:cxn ang="0">
                    <a:pos x="T2" y="T3"/>
                  </a:cxn>
                  <a:cxn ang="0">
                    <a:pos x="T4" y="T5"/>
                  </a:cxn>
                  <a:cxn ang="0">
                    <a:pos x="T6" y="T7"/>
                  </a:cxn>
                  <a:cxn ang="0">
                    <a:pos x="T8" y="T9"/>
                  </a:cxn>
                  <a:cxn ang="0">
                    <a:pos x="T10" y="T11"/>
                  </a:cxn>
                </a:cxnLst>
                <a:rect l="0" t="0" r="r" b="b"/>
                <a:pathLst>
                  <a:path w="98" h="54">
                    <a:moveTo>
                      <a:pt x="98" y="54"/>
                    </a:moveTo>
                    <a:cubicBezTo>
                      <a:pt x="27" y="54"/>
                      <a:pt x="27" y="54"/>
                      <a:pt x="27" y="54"/>
                    </a:cubicBezTo>
                    <a:cubicBezTo>
                      <a:pt x="12" y="54"/>
                      <a:pt x="0" y="42"/>
                      <a:pt x="0" y="27"/>
                    </a:cubicBezTo>
                    <a:cubicBezTo>
                      <a:pt x="0" y="27"/>
                      <a:pt x="0" y="27"/>
                      <a:pt x="0" y="27"/>
                    </a:cubicBezTo>
                    <a:cubicBezTo>
                      <a:pt x="0" y="12"/>
                      <a:pt x="12" y="0"/>
                      <a:pt x="27" y="0"/>
                    </a:cubicBezTo>
                    <a:cubicBezTo>
                      <a:pt x="32" y="0"/>
                      <a:pt x="32" y="0"/>
                      <a:pt x="32" y="0"/>
                    </a:cubicBezTo>
                  </a:path>
                </a:pathLst>
              </a:custGeom>
              <a:noFill/>
              <a:ln w="19050" cap="rnd">
                <a:solidFill>
                  <a:srgbClr val="2CA6D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endParaRPr lang="en-US" sz="4797"/>
              </a:p>
            </p:txBody>
          </p:sp>
          <p:sp>
            <p:nvSpPr>
              <p:cNvPr id="11" name="Freeform 1384">
                <a:extLst>
                  <a:ext uri="{FF2B5EF4-FFF2-40B4-BE49-F238E27FC236}">
                    <a16:creationId xmlns:a16="http://schemas.microsoft.com/office/drawing/2014/main" id="{562287BF-F1FB-4730-A7F3-705A96C8612F}"/>
                  </a:ext>
                </a:extLst>
              </p:cNvPr>
              <p:cNvSpPr>
                <a:spLocks/>
              </p:cNvSpPr>
              <p:nvPr/>
            </p:nvSpPr>
            <p:spPr bwMode="auto">
              <a:xfrm>
                <a:off x="2913063" y="957263"/>
                <a:ext cx="344488" cy="134938"/>
              </a:xfrm>
              <a:custGeom>
                <a:avLst/>
                <a:gdLst>
                  <a:gd name="T0" fmla="*/ 48 w 140"/>
                  <a:gd name="T1" fmla="*/ 0 h 55"/>
                  <a:gd name="T2" fmla="*/ 113 w 140"/>
                  <a:gd name="T3" fmla="*/ 0 h 55"/>
                  <a:gd name="T4" fmla="*/ 140 w 140"/>
                  <a:gd name="T5" fmla="*/ 27 h 55"/>
                  <a:gd name="T6" fmla="*/ 140 w 140"/>
                  <a:gd name="T7" fmla="*/ 27 h 55"/>
                  <a:gd name="T8" fmla="*/ 113 w 140"/>
                  <a:gd name="T9" fmla="*/ 55 h 55"/>
                  <a:gd name="T10" fmla="*/ 0 w 140"/>
                  <a:gd name="T11" fmla="*/ 55 h 55"/>
                </a:gdLst>
                <a:ahLst/>
                <a:cxnLst>
                  <a:cxn ang="0">
                    <a:pos x="T0" y="T1"/>
                  </a:cxn>
                  <a:cxn ang="0">
                    <a:pos x="T2" y="T3"/>
                  </a:cxn>
                  <a:cxn ang="0">
                    <a:pos x="T4" y="T5"/>
                  </a:cxn>
                  <a:cxn ang="0">
                    <a:pos x="T6" y="T7"/>
                  </a:cxn>
                  <a:cxn ang="0">
                    <a:pos x="T8" y="T9"/>
                  </a:cxn>
                  <a:cxn ang="0">
                    <a:pos x="T10" y="T11"/>
                  </a:cxn>
                </a:cxnLst>
                <a:rect l="0" t="0" r="r" b="b"/>
                <a:pathLst>
                  <a:path w="140" h="55">
                    <a:moveTo>
                      <a:pt x="48" y="0"/>
                    </a:moveTo>
                    <a:cubicBezTo>
                      <a:pt x="113" y="0"/>
                      <a:pt x="113" y="0"/>
                      <a:pt x="113" y="0"/>
                    </a:cubicBezTo>
                    <a:cubicBezTo>
                      <a:pt x="128" y="0"/>
                      <a:pt x="140" y="13"/>
                      <a:pt x="140" y="27"/>
                    </a:cubicBezTo>
                    <a:cubicBezTo>
                      <a:pt x="140" y="27"/>
                      <a:pt x="140" y="27"/>
                      <a:pt x="140" y="27"/>
                    </a:cubicBezTo>
                    <a:cubicBezTo>
                      <a:pt x="140" y="42"/>
                      <a:pt x="128" y="55"/>
                      <a:pt x="113" y="55"/>
                    </a:cubicBezTo>
                    <a:cubicBezTo>
                      <a:pt x="0" y="55"/>
                      <a:pt x="0" y="55"/>
                      <a:pt x="0" y="55"/>
                    </a:cubicBezTo>
                  </a:path>
                </a:pathLst>
              </a:custGeom>
              <a:noFill/>
              <a:ln w="19050" cap="rnd">
                <a:solidFill>
                  <a:srgbClr val="2CA6D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endParaRPr lang="en-US" sz="4797"/>
              </a:p>
            </p:txBody>
          </p:sp>
          <p:sp>
            <p:nvSpPr>
              <p:cNvPr id="12" name="Freeform 1385">
                <a:extLst>
                  <a:ext uri="{FF2B5EF4-FFF2-40B4-BE49-F238E27FC236}">
                    <a16:creationId xmlns:a16="http://schemas.microsoft.com/office/drawing/2014/main" id="{0FAD87F8-A756-4AD6-9B99-6813249C769A}"/>
                  </a:ext>
                </a:extLst>
              </p:cNvPr>
              <p:cNvSpPr>
                <a:spLocks/>
              </p:cNvSpPr>
              <p:nvPr/>
            </p:nvSpPr>
            <p:spPr bwMode="auto">
              <a:xfrm>
                <a:off x="2913063" y="1092201"/>
                <a:ext cx="344488" cy="133350"/>
              </a:xfrm>
              <a:custGeom>
                <a:avLst/>
                <a:gdLst>
                  <a:gd name="T0" fmla="*/ 108 w 140"/>
                  <a:gd name="T1" fmla="*/ 0 h 54"/>
                  <a:gd name="T2" fmla="*/ 113 w 140"/>
                  <a:gd name="T3" fmla="*/ 0 h 54"/>
                  <a:gd name="T4" fmla="*/ 140 w 140"/>
                  <a:gd name="T5" fmla="*/ 27 h 54"/>
                  <a:gd name="T6" fmla="*/ 140 w 140"/>
                  <a:gd name="T7" fmla="*/ 27 h 54"/>
                  <a:gd name="T8" fmla="*/ 113 w 140"/>
                  <a:gd name="T9" fmla="*/ 54 h 54"/>
                  <a:gd name="T10" fmla="*/ 0 w 140"/>
                  <a:gd name="T11" fmla="*/ 54 h 54"/>
                </a:gdLst>
                <a:ahLst/>
                <a:cxnLst>
                  <a:cxn ang="0">
                    <a:pos x="T0" y="T1"/>
                  </a:cxn>
                  <a:cxn ang="0">
                    <a:pos x="T2" y="T3"/>
                  </a:cxn>
                  <a:cxn ang="0">
                    <a:pos x="T4" y="T5"/>
                  </a:cxn>
                  <a:cxn ang="0">
                    <a:pos x="T6" y="T7"/>
                  </a:cxn>
                  <a:cxn ang="0">
                    <a:pos x="T8" y="T9"/>
                  </a:cxn>
                  <a:cxn ang="0">
                    <a:pos x="T10" y="T11"/>
                  </a:cxn>
                </a:cxnLst>
                <a:rect l="0" t="0" r="r" b="b"/>
                <a:pathLst>
                  <a:path w="140" h="54">
                    <a:moveTo>
                      <a:pt x="108" y="0"/>
                    </a:moveTo>
                    <a:cubicBezTo>
                      <a:pt x="113" y="0"/>
                      <a:pt x="113" y="0"/>
                      <a:pt x="113" y="0"/>
                    </a:cubicBezTo>
                    <a:cubicBezTo>
                      <a:pt x="128" y="0"/>
                      <a:pt x="140" y="12"/>
                      <a:pt x="140" y="27"/>
                    </a:cubicBezTo>
                    <a:cubicBezTo>
                      <a:pt x="140" y="27"/>
                      <a:pt x="140" y="27"/>
                      <a:pt x="140" y="27"/>
                    </a:cubicBezTo>
                    <a:cubicBezTo>
                      <a:pt x="140" y="42"/>
                      <a:pt x="128" y="54"/>
                      <a:pt x="113" y="54"/>
                    </a:cubicBezTo>
                    <a:cubicBezTo>
                      <a:pt x="0" y="54"/>
                      <a:pt x="0" y="54"/>
                      <a:pt x="0" y="54"/>
                    </a:cubicBezTo>
                  </a:path>
                </a:pathLst>
              </a:custGeom>
              <a:noFill/>
              <a:ln w="19050" cap="rnd">
                <a:solidFill>
                  <a:srgbClr val="2CA6D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endParaRPr lang="en-US" sz="4797"/>
              </a:p>
            </p:txBody>
          </p:sp>
          <p:sp>
            <p:nvSpPr>
              <p:cNvPr id="13" name="Freeform 1386">
                <a:extLst>
                  <a:ext uri="{FF2B5EF4-FFF2-40B4-BE49-F238E27FC236}">
                    <a16:creationId xmlns:a16="http://schemas.microsoft.com/office/drawing/2014/main" id="{1CFA1F6C-380E-4CC5-9F85-95A4A0588EAC}"/>
                  </a:ext>
                </a:extLst>
              </p:cNvPr>
              <p:cNvSpPr>
                <a:spLocks/>
              </p:cNvSpPr>
              <p:nvPr/>
            </p:nvSpPr>
            <p:spPr bwMode="auto">
              <a:xfrm>
                <a:off x="2849563" y="777876"/>
                <a:ext cx="214313" cy="242888"/>
              </a:xfrm>
              <a:custGeom>
                <a:avLst/>
                <a:gdLst>
                  <a:gd name="T0" fmla="*/ 87 w 87"/>
                  <a:gd name="T1" fmla="*/ 0 h 99"/>
                  <a:gd name="T2" fmla="*/ 87 w 87"/>
                  <a:gd name="T3" fmla="*/ 26 h 99"/>
                  <a:gd name="T4" fmla="*/ 68 w 87"/>
                  <a:gd name="T5" fmla="*/ 45 h 99"/>
                  <a:gd name="T6" fmla="*/ 27 w 87"/>
                  <a:gd name="T7" fmla="*/ 45 h 99"/>
                  <a:gd name="T8" fmla="*/ 0 w 87"/>
                  <a:gd name="T9" fmla="*/ 72 h 99"/>
                  <a:gd name="T10" fmla="*/ 0 w 87"/>
                  <a:gd name="T11" fmla="*/ 72 h 99"/>
                  <a:gd name="T12" fmla="*/ 27 w 87"/>
                  <a:gd name="T13" fmla="*/ 99 h 99"/>
                  <a:gd name="T14" fmla="*/ 30 w 87"/>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99">
                    <a:moveTo>
                      <a:pt x="87" y="0"/>
                    </a:moveTo>
                    <a:cubicBezTo>
                      <a:pt x="87" y="26"/>
                      <a:pt x="87" y="26"/>
                      <a:pt x="87" y="26"/>
                    </a:cubicBezTo>
                    <a:cubicBezTo>
                      <a:pt x="87" y="36"/>
                      <a:pt x="79" y="45"/>
                      <a:pt x="68" y="45"/>
                    </a:cubicBezTo>
                    <a:cubicBezTo>
                      <a:pt x="27" y="45"/>
                      <a:pt x="27" y="45"/>
                      <a:pt x="27" y="45"/>
                    </a:cubicBezTo>
                    <a:cubicBezTo>
                      <a:pt x="12" y="45"/>
                      <a:pt x="0" y="57"/>
                      <a:pt x="0" y="72"/>
                    </a:cubicBezTo>
                    <a:cubicBezTo>
                      <a:pt x="0" y="72"/>
                      <a:pt x="0" y="72"/>
                      <a:pt x="0" y="72"/>
                    </a:cubicBezTo>
                    <a:cubicBezTo>
                      <a:pt x="0" y="87"/>
                      <a:pt x="12" y="99"/>
                      <a:pt x="27" y="99"/>
                    </a:cubicBezTo>
                    <a:cubicBezTo>
                      <a:pt x="30" y="99"/>
                      <a:pt x="30" y="99"/>
                      <a:pt x="30" y="99"/>
                    </a:cubicBezTo>
                  </a:path>
                </a:pathLst>
              </a:custGeom>
              <a:noFill/>
              <a:ln w="19050" cap="rnd">
                <a:solidFill>
                  <a:srgbClr val="2CA6D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endParaRPr lang="en-US" sz="4797"/>
              </a:p>
            </p:txBody>
          </p:sp>
          <p:sp>
            <p:nvSpPr>
              <p:cNvPr id="14" name="Freeform 1387">
                <a:extLst>
                  <a:ext uri="{FF2B5EF4-FFF2-40B4-BE49-F238E27FC236}">
                    <a16:creationId xmlns:a16="http://schemas.microsoft.com/office/drawing/2014/main" id="{EE08057B-3A5E-4EA1-8AFD-EBE2832D8DD7}"/>
                  </a:ext>
                </a:extLst>
              </p:cNvPr>
              <p:cNvSpPr>
                <a:spLocks/>
              </p:cNvSpPr>
              <p:nvPr/>
            </p:nvSpPr>
            <p:spPr bwMode="auto">
              <a:xfrm>
                <a:off x="2911475" y="777876"/>
                <a:ext cx="223838" cy="179388"/>
              </a:xfrm>
              <a:custGeom>
                <a:avLst/>
                <a:gdLst>
                  <a:gd name="T0" fmla="*/ 91 w 91"/>
                  <a:gd name="T1" fmla="*/ 0 h 73"/>
                  <a:gd name="T2" fmla="*/ 91 w 91"/>
                  <a:gd name="T3" fmla="*/ 30 h 73"/>
                  <a:gd name="T4" fmla="*/ 48 w 91"/>
                  <a:gd name="T5" fmla="*/ 73 h 73"/>
                  <a:gd name="T6" fmla="*/ 0 w 91"/>
                  <a:gd name="T7" fmla="*/ 73 h 73"/>
                </a:gdLst>
                <a:ahLst/>
                <a:cxnLst>
                  <a:cxn ang="0">
                    <a:pos x="T0" y="T1"/>
                  </a:cxn>
                  <a:cxn ang="0">
                    <a:pos x="T2" y="T3"/>
                  </a:cxn>
                  <a:cxn ang="0">
                    <a:pos x="T4" y="T5"/>
                  </a:cxn>
                  <a:cxn ang="0">
                    <a:pos x="T6" y="T7"/>
                  </a:cxn>
                </a:cxnLst>
                <a:rect l="0" t="0" r="r" b="b"/>
                <a:pathLst>
                  <a:path w="91" h="73">
                    <a:moveTo>
                      <a:pt x="91" y="0"/>
                    </a:moveTo>
                    <a:cubicBezTo>
                      <a:pt x="91" y="30"/>
                      <a:pt x="91" y="30"/>
                      <a:pt x="91" y="30"/>
                    </a:cubicBezTo>
                    <a:cubicBezTo>
                      <a:pt x="91" y="54"/>
                      <a:pt x="72" y="73"/>
                      <a:pt x="48" y="73"/>
                    </a:cubicBezTo>
                    <a:cubicBezTo>
                      <a:pt x="0" y="73"/>
                      <a:pt x="0" y="73"/>
                      <a:pt x="0" y="73"/>
                    </a:cubicBezTo>
                  </a:path>
                </a:pathLst>
              </a:custGeom>
              <a:noFill/>
              <a:ln w="19050" cap="rnd">
                <a:solidFill>
                  <a:srgbClr val="2CA6D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endParaRPr lang="en-US" sz="4797"/>
              </a:p>
            </p:txBody>
          </p:sp>
          <p:sp>
            <p:nvSpPr>
              <p:cNvPr id="15" name="Freeform 1388">
                <a:extLst>
                  <a:ext uri="{FF2B5EF4-FFF2-40B4-BE49-F238E27FC236}">
                    <a16:creationId xmlns:a16="http://schemas.microsoft.com/office/drawing/2014/main" id="{3BD7FD2E-68EF-43E4-88FD-AA6EA8E697A9}"/>
                  </a:ext>
                </a:extLst>
              </p:cNvPr>
              <p:cNvSpPr>
                <a:spLocks/>
              </p:cNvSpPr>
              <p:nvPr/>
            </p:nvSpPr>
            <p:spPr bwMode="auto">
              <a:xfrm>
                <a:off x="3036888" y="1225551"/>
                <a:ext cx="220663" cy="250825"/>
              </a:xfrm>
              <a:custGeom>
                <a:avLst/>
                <a:gdLst>
                  <a:gd name="T0" fmla="*/ 0 w 90"/>
                  <a:gd name="T1" fmla="*/ 102 h 102"/>
                  <a:gd name="T2" fmla="*/ 0 w 90"/>
                  <a:gd name="T3" fmla="*/ 75 h 102"/>
                  <a:gd name="T4" fmla="*/ 21 w 90"/>
                  <a:gd name="T5" fmla="*/ 54 h 102"/>
                  <a:gd name="T6" fmla="*/ 63 w 90"/>
                  <a:gd name="T7" fmla="*/ 54 h 102"/>
                  <a:gd name="T8" fmla="*/ 90 w 90"/>
                  <a:gd name="T9" fmla="*/ 27 h 102"/>
                  <a:gd name="T10" fmla="*/ 90 w 90"/>
                  <a:gd name="T11" fmla="*/ 27 h 102"/>
                  <a:gd name="T12" fmla="*/ 63 w 90"/>
                  <a:gd name="T13" fmla="*/ 0 h 102"/>
                  <a:gd name="T14" fmla="*/ 57 w 90"/>
                  <a:gd name="T15" fmla="*/ 0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102">
                    <a:moveTo>
                      <a:pt x="0" y="102"/>
                    </a:moveTo>
                    <a:cubicBezTo>
                      <a:pt x="0" y="75"/>
                      <a:pt x="0" y="75"/>
                      <a:pt x="0" y="75"/>
                    </a:cubicBezTo>
                    <a:cubicBezTo>
                      <a:pt x="0" y="64"/>
                      <a:pt x="10" y="54"/>
                      <a:pt x="21" y="54"/>
                    </a:cubicBezTo>
                    <a:cubicBezTo>
                      <a:pt x="63" y="54"/>
                      <a:pt x="63" y="54"/>
                      <a:pt x="63" y="54"/>
                    </a:cubicBezTo>
                    <a:cubicBezTo>
                      <a:pt x="78" y="54"/>
                      <a:pt x="90" y="42"/>
                      <a:pt x="90" y="27"/>
                    </a:cubicBezTo>
                    <a:cubicBezTo>
                      <a:pt x="90" y="27"/>
                      <a:pt x="90" y="27"/>
                      <a:pt x="90" y="27"/>
                    </a:cubicBezTo>
                    <a:cubicBezTo>
                      <a:pt x="90" y="12"/>
                      <a:pt x="78" y="0"/>
                      <a:pt x="63" y="0"/>
                    </a:cubicBezTo>
                    <a:cubicBezTo>
                      <a:pt x="57" y="0"/>
                      <a:pt x="57" y="0"/>
                      <a:pt x="57" y="0"/>
                    </a:cubicBezTo>
                  </a:path>
                </a:pathLst>
              </a:custGeom>
              <a:noFill/>
              <a:ln w="19050" cap="rnd">
                <a:solidFill>
                  <a:srgbClr val="2CA6D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endParaRPr lang="en-US" sz="4797"/>
              </a:p>
            </p:txBody>
          </p:sp>
          <p:sp>
            <p:nvSpPr>
              <p:cNvPr id="16" name="Freeform 1389">
                <a:extLst>
                  <a:ext uri="{FF2B5EF4-FFF2-40B4-BE49-F238E27FC236}">
                    <a16:creationId xmlns:a16="http://schemas.microsoft.com/office/drawing/2014/main" id="{8E54B26F-F2A2-49D2-B925-96376EC18A43}"/>
                  </a:ext>
                </a:extLst>
              </p:cNvPr>
              <p:cNvSpPr>
                <a:spLocks/>
              </p:cNvSpPr>
              <p:nvPr/>
            </p:nvSpPr>
            <p:spPr bwMode="auto">
              <a:xfrm>
                <a:off x="2973388" y="1285876"/>
                <a:ext cx="222250" cy="190500"/>
              </a:xfrm>
              <a:custGeom>
                <a:avLst/>
                <a:gdLst>
                  <a:gd name="T0" fmla="*/ 0 w 91"/>
                  <a:gd name="T1" fmla="*/ 77 h 77"/>
                  <a:gd name="T2" fmla="*/ 0 w 91"/>
                  <a:gd name="T3" fmla="*/ 39 h 77"/>
                  <a:gd name="T4" fmla="*/ 39 w 91"/>
                  <a:gd name="T5" fmla="*/ 0 h 77"/>
                  <a:gd name="T6" fmla="*/ 91 w 91"/>
                  <a:gd name="T7" fmla="*/ 0 h 77"/>
                </a:gdLst>
                <a:ahLst/>
                <a:cxnLst>
                  <a:cxn ang="0">
                    <a:pos x="T0" y="T1"/>
                  </a:cxn>
                  <a:cxn ang="0">
                    <a:pos x="T2" y="T3"/>
                  </a:cxn>
                  <a:cxn ang="0">
                    <a:pos x="T4" y="T5"/>
                  </a:cxn>
                  <a:cxn ang="0">
                    <a:pos x="T6" y="T7"/>
                  </a:cxn>
                </a:cxnLst>
                <a:rect l="0" t="0" r="r" b="b"/>
                <a:pathLst>
                  <a:path w="91" h="77">
                    <a:moveTo>
                      <a:pt x="0" y="77"/>
                    </a:moveTo>
                    <a:cubicBezTo>
                      <a:pt x="0" y="39"/>
                      <a:pt x="0" y="39"/>
                      <a:pt x="0" y="39"/>
                    </a:cubicBezTo>
                    <a:cubicBezTo>
                      <a:pt x="0" y="18"/>
                      <a:pt x="17" y="0"/>
                      <a:pt x="39" y="0"/>
                    </a:cubicBezTo>
                    <a:cubicBezTo>
                      <a:pt x="91" y="0"/>
                      <a:pt x="91" y="0"/>
                      <a:pt x="91" y="0"/>
                    </a:cubicBezTo>
                  </a:path>
                </a:pathLst>
              </a:custGeom>
              <a:noFill/>
              <a:ln w="19050" cap="rnd">
                <a:solidFill>
                  <a:srgbClr val="2CA6D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endParaRPr lang="en-US" sz="4797"/>
              </a:p>
            </p:txBody>
          </p:sp>
          <p:sp>
            <p:nvSpPr>
              <p:cNvPr id="17" name="Line 1390">
                <a:extLst>
                  <a:ext uri="{FF2B5EF4-FFF2-40B4-BE49-F238E27FC236}">
                    <a16:creationId xmlns:a16="http://schemas.microsoft.com/office/drawing/2014/main" id="{7BC06C1F-4828-4B15-8747-2E10D7EB33AC}"/>
                  </a:ext>
                </a:extLst>
              </p:cNvPr>
              <p:cNvSpPr>
                <a:spLocks noChangeShapeType="1"/>
              </p:cNvSpPr>
              <p:nvPr/>
            </p:nvSpPr>
            <p:spPr bwMode="auto">
              <a:xfrm>
                <a:off x="3289300" y="1016001"/>
                <a:ext cx="52388" cy="0"/>
              </a:xfrm>
              <a:prstGeom prst="line">
                <a:avLst/>
              </a:prstGeom>
              <a:noFill/>
              <a:ln w="19050" cap="rnd">
                <a:solidFill>
                  <a:srgbClr val="EB2629"/>
                </a:solidFill>
                <a:prstDash val="solid"/>
                <a:round/>
                <a:headEnd/>
                <a:tailEnd/>
              </a:ln>
              <a:extLst>
                <a:ext uri="{909E8E84-426E-40DD-AFC4-6F175D3DCCD1}">
                  <a14:hiddenFill xmlns:a14="http://schemas.microsoft.com/office/drawing/2010/main">
                    <a:noFill/>
                  </a14:hiddenFill>
                </a:ext>
              </a:extLst>
            </p:spPr>
            <p:txBody>
              <a:bodyPr vert="horz" wrap="square" lIns="121807" tIns="60904" rIns="121807" bIns="60904" numCol="1" anchor="t" anchorCtr="0" compatLnSpc="1">
                <a:prstTxWarp prst="textNoShape">
                  <a:avLst/>
                </a:prstTxWarp>
              </a:bodyPr>
              <a:lstStyle/>
              <a:p>
                <a:endParaRPr lang="en-US" sz="4797"/>
              </a:p>
            </p:txBody>
          </p:sp>
          <p:sp>
            <p:nvSpPr>
              <p:cNvPr id="18" name="Line 1391">
                <a:extLst>
                  <a:ext uri="{FF2B5EF4-FFF2-40B4-BE49-F238E27FC236}">
                    <a16:creationId xmlns:a16="http://schemas.microsoft.com/office/drawing/2014/main" id="{D1956AEC-7437-4522-8BE2-C4CEF9084A1E}"/>
                  </a:ext>
                </a:extLst>
              </p:cNvPr>
              <p:cNvSpPr>
                <a:spLocks noChangeShapeType="1"/>
              </p:cNvSpPr>
              <p:nvPr/>
            </p:nvSpPr>
            <p:spPr bwMode="auto">
              <a:xfrm>
                <a:off x="3284538" y="1055688"/>
                <a:ext cx="34925" cy="33338"/>
              </a:xfrm>
              <a:prstGeom prst="line">
                <a:avLst/>
              </a:prstGeom>
              <a:noFill/>
              <a:ln w="19050" cap="rnd">
                <a:solidFill>
                  <a:srgbClr val="EB2629"/>
                </a:solidFill>
                <a:prstDash val="solid"/>
                <a:round/>
                <a:headEnd/>
                <a:tailEnd/>
              </a:ln>
              <a:extLst>
                <a:ext uri="{909E8E84-426E-40DD-AFC4-6F175D3DCCD1}">
                  <a14:hiddenFill xmlns:a14="http://schemas.microsoft.com/office/drawing/2010/main">
                    <a:noFill/>
                  </a14:hiddenFill>
                </a:ext>
              </a:extLst>
            </p:spPr>
            <p:txBody>
              <a:bodyPr vert="horz" wrap="square" lIns="121807" tIns="60904" rIns="121807" bIns="60904" numCol="1" anchor="t" anchorCtr="0" compatLnSpc="1">
                <a:prstTxWarp prst="textNoShape">
                  <a:avLst/>
                </a:prstTxWarp>
              </a:bodyPr>
              <a:lstStyle/>
              <a:p>
                <a:endParaRPr lang="en-US" sz="4797"/>
              </a:p>
            </p:txBody>
          </p:sp>
          <p:sp>
            <p:nvSpPr>
              <p:cNvPr id="19" name="Line 1392">
                <a:extLst>
                  <a:ext uri="{FF2B5EF4-FFF2-40B4-BE49-F238E27FC236}">
                    <a16:creationId xmlns:a16="http://schemas.microsoft.com/office/drawing/2014/main" id="{3F66CEF6-1331-4B37-BCCE-90BD302B75A6}"/>
                  </a:ext>
                </a:extLst>
              </p:cNvPr>
              <p:cNvSpPr>
                <a:spLocks noChangeShapeType="1"/>
              </p:cNvSpPr>
              <p:nvPr/>
            </p:nvSpPr>
            <p:spPr bwMode="auto">
              <a:xfrm flipV="1">
                <a:off x="3284538" y="939801"/>
                <a:ext cx="34925" cy="34925"/>
              </a:xfrm>
              <a:prstGeom prst="line">
                <a:avLst/>
              </a:prstGeom>
              <a:noFill/>
              <a:ln w="19050" cap="rnd">
                <a:solidFill>
                  <a:srgbClr val="EB2629"/>
                </a:solidFill>
                <a:prstDash val="solid"/>
                <a:round/>
                <a:headEnd/>
                <a:tailEnd/>
              </a:ln>
              <a:extLst>
                <a:ext uri="{909E8E84-426E-40DD-AFC4-6F175D3DCCD1}">
                  <a14:hiddenFill xmlns:a14="http://schemas.microsoft.com/office/drawing/2010/main">
                    <a:noFill/>
                  </a14:hiddenFill>
                </a:ext>
              </a:extLst>
            </p:spPr>
            <p:txBody>
              <a:bodyPr vert="horz" wrap="square" lIns="121807" tIns="60904" rIns="121807" bIns="60904" numCol="1" anchor="t" anchorCtr="0" compatLnSpc="1">
                <a:prstTxWarp prst="textNoShape">
                  <a:avLst/>
                </a:prstTxWarp>
              </a:bodyPr>
              <a:lstStyle/>
              <a:p>
                <a:endParaRPr lang="en-US" sz="4797"/>
              </a:p>
            </p:txBody>
          </p:sp>
          <p:sp>
            <p:nvSpPr>
              <p:cNvPr id="20" name="Oval 1393">
                <a:extLst>
                  <a:ext uri="{FF2B5EF4-FFF2-40B4-BE49-F238E27FC236}">
                    <a16:creationId xmlns:a16="http://schemas.microsoft.com/office/drawing/2014/main" id="{2AFBB749-F317-40A2-9E85-95690674E016}"/>
                  </a:ext>
                </a:extLst>
              </p:cNvPr>
              <p:cNvSpPr>
                <a:spLocks noChangeArrowheads="1"/>
              </p:cNvSpPr>
              <p:nvPr/>
            </p:nvSpPr>
            <p:spPr bwMode="auto">
              <a:xfrm>
                <a:off x="3152775" y="985838"/>
                <a:ext cx="76200" cy="76200"/>
              </a:xfrm>
              <a:prstGeom prst="ellipse">
                <a:avLst/>
              </a:prstGeom>
              <a:solidFill>
                <a:srgbClr val="EB2629"/>
              </a:solidFill>
              <a:ln w="9525" cap="rnd">
                <a:solidFill>
                  <a:srgbClr val="EB2629"/>
                </a:solidFill>
                <a:prstDash val="solid"/>
                <a:round/>
                <a:headEnd/>
                <a:tailEnd/>
              </a:ln>
            </p:spPr>
            <p:txBody>
              <a:bodyPr vert="horz" wrap="square" lIns="121807" tIns="60904" rIns="121807" bIns="60904" numCol="1" anchor="t" anchorCtr="0" compatLnSpc="1">
                <a:prstTxWarp prst="textNoShape">
                  <a:avLst/>
                </a:prstTxWarp>
              </a:bodyPr>
              <a:lstStyle/>
              <a:p>
                <a:endParaRPr lang="en-US" sz="4797"/>
              </a:p>
            </p:txBody>
          </p:sp>
          <p:sp>
            <p:nvSpPr>
              <p:cNvPr id="21" name="Oval 1394">
                <a:extLst>
                  <a:ext uri="{FF2B5EF4-FFF2-40B4-BE49-F238E27FC236}">
                    <a16:creationId xmlns:a16="http://schemas.microsoft.com/office/drawing/2014/main" id="{8588B288-F5C0-46F8-84E1-4873B841AD2B}"/>
                  </a:ext>
                </a:extLst>
              </p:cNvPr>
              <p:cNvSpPr>
                <a:spLocks noChangeArrowheads="1"/>
              </p:cNvSpPr>
              <p:nvPr/>
            </p:nvSpPr>
            <p:spPr bwMode="auto">
              <a:xfrm>
                <a:off x="3152775" y="985838"/>
                <a:ext cx="76200" cy="76200"/>
              </a:xfrm>
              <a:prstGeom prst="ellipse">
                <a:avLst/>
              </a:prstGeom>
              <a:noFill/>
              <a:ln w="9525" cap="rnd">
                <a:solidFill>
                  <a:srgbClr val="EB262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endParaRPr lang="en-US" sz="4797"/>
              </a:p>
            </p:txBody>
          </p:sp>
        </p:grpSp>
      </p:grpSp>
      <p:grpSp>
        <p:nvGrpSpPr>
          <p:cNvPr id="115" name="Group 114">
            <a:extLst>
              <a:ext uri="{FF2B5EF4-FFF2-40B4-BE49-F238E27FC236}">
                <a16:creationId xmlns:a16="http://schemas.microsoft.com/office/drawing/2014/main" id="{95FCE818-F035-4C29-93A7-B08449485107}"/>
              </a:ext>
            </a:extLst>
          </p:cNvPr>
          <p:cNvGrpSpPr/>
          <p:nvPr/>
        </p:nvGrpSpPr>
        <p:grpSpPr>
          <a:xfrm>
            <a:off x="3319437" y="2618616"/>
            <a:ext cx="2541338" cy="1425859"/>
            <a:chOff x="4005716" y="2316967"/>
            <a:chExt cx="1907768" cy="1070384"/>
          </a:xfrm>
        </p:grpSpPr>
        <p:pic>
          <p:nvPicPr>
            <p:cNvPr id="114" name="Picture 113">
              <a:extLst>
                <a:ext uri="{FF2B5EF4-FFF2-40B4-BE49-F238E27FC236}">
                  <a16:creationId xmlns:a16="http://schemas.microsoft.com/office/drawing/2014/main" id="{83AA2782-B4E4-4196-B76F-9E2E568AFE6A}"/>
                </a:ext>
              </a:extLst>
            </p:cNvPr>
            <p:cNvPicPr>
              <a:picLocks noChangeAspect="1"/>
            </p:cNvPicPr>
            <p:nvPr/>
          </p:nvPicPr>
          <p:blipFill>
            <a:blip r:embed="rId3"/>
            <a:stretch>
              <a:fillRect/>
            </a:stretch>
          </p:blipFill>
          <p:spPr>
            <a:xfrm>
              <a:off x="4705847" y="2316967"/>
              <a:ext cx="499552" cy="752749"/>
            </a:xfrm>
            <a:prstGeom prst="rect">
              <a:avLst/>
            </a:prstGeom>
          </p:spPr>
        </p:pic>
        <p:sp>
          <p:nvSpPr>
            <p:cNvPr id="7" name="TextBox 6">
              <a:extLst>
                <a:ext uri="{FF2B5EF4-FFF2-40B4-BE49-F238E27FC236}">
                  <a16:creationId xmlns:a16="http://schemas.microsoft.com/office/drawing/2014/main" id="{9453252F-63C8-4E1C-9BD4-8947C040589C}"/>
                </a:ext>
              </a:extLst>
            </p:cNvPr>
            <p:cNvSpPr txBox="1"/>
            <p:nvPr/>
          </p:nvSpPr>
          <p:spPr>
            <a:xfrm>
              <a:off x="4005716" y="3133441"/>
              <a:ext cx="1907768" cy="253910"/>
            </a:xfrm>
            <a:prstGeom prst="rect">
              <a:avLst/>
            </a:prstGeom>
            <a:noFill/>
          </p:spPr>
          <p:txBody>
            <a:bodyPr wrap="square" rtlCol="0">
              <a:spAutoFit/>
            </a:bodyPr>
            <a:lstStyle/>
            <a:p>
              <a:pPr lvl="0" algn="ctr">
                <a:defRPr/>
              </a:pPr>
              <a:r>
                <a:rPr lang="en-US" sz="1598">
                  <a:solidFill>
                    <a:schemeClr val="tx2"/>
                  </a:solidFill>
                </a:rPr>
                <a:t>Pre2D-Flag</a:t>
              </a:r>
            </a:p>
          </p:txBody>
        </p:sp>
      </p:grpSp>
      <p:grpSp>
        <p:nvGrpSpPr>
          <p:cNvPr id="52" name="Group 51">
            <a:extLst>
              <a:ext uri="{FF2B5EF4-FFF2-40B4-BE49-F238E27FC236}">
                <a16:creationId xmlns:a16="http://schemas.microsoft.com/office/drawing/2014/main" id="{897BC8B0-F2E4-40DB-A081-2E5E485A8E57}"/>
              </a:ext>
            </a:extLst>
          </p:cNvPr>
          <p:cNvGrpSpPr/>
          <p:nvPr/>
        </p:nvGrpSpPr>
        <p:grpSpPr>
          <a:xfrm>
            <a:off x="4789235" y="4575527"/>
            <a:ext cx="2182089" cy="1371949"/>
            <a:chOff x="6862831" y="2263096"/>
            <a:chExt cx="1638082" cy="1029914"/>
          </a:xfrm>
        </p:grpSpPr>
        <p:sp>
          <p:nvSpPr>
            <p:cNvPr id="53" name="TextBox 52">
              <a:extLst>
                <a:ext uri="{FF2B5EF4-FFF2-40B4-BE49-F238E27FC236}">
                  <a16:creationId xmlns:a16="http://schemas.microsoft.com/office/drawing/2014/main" id="{C81DFF55-C0F4-49E8-A566-F01CC8D5F6BA}"/>
                </a:ext>
              </a:extLst>
            </p:cNvPr>
            <p:cNvSpPr txBox="1"/>
            <p:nvPr/>
          </p:nvSpPr>
          <p:spPr>
            <a:xfrm>
              <a:off x="6862831" y="3039100"/>
              <a:ext cx="1638082" cy="253910"/>
            </a:xfrm>
            <a:prstGeom prst="rect">
              <a:avLst/>
            </a:prstGeom>
            <a:noFill/>
          </p:spPr>
          <p:txBody>
            <a:bodyPr wrap="square" rtlCol="0">
              <a:spAutoFit/>
            </a:bodyPr>
            <a:lstStyle/>
            <a:p>
              <a:pPr algn="ctr"/>
              <a:r>
                <a:rPr lang="en-US" sz="1598">
                  <a:solidFill>
                    <a:schemeClr val="tx2"/>
                  </a:solidFill>
                </a:rPr>
                <a:t>First CAD event</a:t>
              </a:r>
              <a:endParaRPr lang="en-US" sz="1598" b="1" i="1">
                <a:solidFill>
                  <a:schemeClr val="tx2"/>
                </a:solidFill>
                <a:latin typeface="Calibri" panose="020F0502020204030204" pitchFamily="34" charset="0"/>
                <a:ea typeface="ＭＳ 明朝" panose="02020609040205080304" pitchFamily="49" charset="-128"/>
                <a:cs typeface="Arial" panose="020B0604020202020204" pitchFamily="34" charset="0"/>
              </a:endParaRPr>
            </a:p>
          </p:txBody>
        </p:sp>
        <p:grpSp>
          <p:nvGrpSpPr>
            <p:cNvPr id="54" name="Group 53">
              <a:extLst>
                <a:ext uri="{FF2B5EF4-FFF2-40B4-BE49-F238E27FC236}">
                  <a16:creationId xmlns:a16="http://schemas.microsoft.com/office/drawing/2014/main" id="{C0579C00-118E-4F63-98FB-A216BB22C8B5}"/>
                </a:ext>
              </a:extLst>
            </p:cNvPr>
            <p:cNvGrpSpPr/>
            <p:nvPr/>
          </p:nvGrpSpPr>
          <p:grpSpPr>
            <a:xfrm>
              <a:off x="7356435" y="2263096"/>
              <a:ext cx="650875" cy="681038"/>
              <a:chOff x="1951038" y="2878138"/>
              <a:chExt cx="650875" cy="681038"/>
            </a:xfrm>
          </p:grpSpPr>
          <p:sp>
            <p:nvSpPr>
              <p:cNvPr id="55" name="Freeform 1421">
                <a:extLst>
                  <a:ext uri="{FF2B5EF4-FFF2-40B4-BE49-F238E27FC236}">
                    <a16:creationId xmlns:a16="http://schemas.microsoft.com/office/drawing/2014/main" id="{46F51799-3B51-4A5E-A5DD-2D42ED6D3CCC}"/>
                  </a:ext>
                </a:extLst>
              </p:cNvPr>
              <p:cNvSpPr>
                <a:spLocks noEditPoints="1"/>
              </p:cNvSpPr>
              <p:nvPr/>
            </p:nvSpPr>
            <p:spPr bwMode="auto">
              <a:xfrm>
                <a:off x="1951038" y="2878138"/>
                <a:ext cx="650875" cy="681038"/>
              </a:xfrm>
              <a:custGeom>
                <a:avLst/>
                <a:gdLst>
                  <a:gd name="T0" fmla="*/ 130 w 265"/>
                  <a:gd name="T1" fmla="*/ 65 h 277"/>
                  <a:gd name="T2" fmla="*/ 170 w 265"/>
                  <a:gd name="T3" fmla="*/ 36 h 277"/>
                  <a:gd name="T4" fmla="*/ 188 w 265"/>
                  <a:gd name="T5" fmla="*/ 21 h 277"/>
                  <a:gd name="T6" fmla="*/ 173 w 265"/>
                  <a:gd name="T7" fmla="*/ 3 h 277"/>
                  <a:gd name="T8" fmla="*/ 103 w 265"/>
                  <a:gd name="T9" fmla="*/ 38 h 277"/>
                  <a:gd name="T10" fmla="*/ 62 w 265"/>
                  <a:gd name="T11" fmla="*/ 58 h 277"/>
                  <a:gd name="T12" fmla="*/ 29 w 265"/>
                  <a:gd name="T13" fmla="*/ 26 h 277"/>
                  <a:gd name="T14" fmla="*/ 6 w 265"/>
                  <a:gd name="T15" fmla="*/ 27 h 277"/>
                  <a:gd name="T16" fmla="*/ 7 w 265"/>
                  <a:gd name="T17" fmla="*/ 49 h 277"/>
                  <a:gd name="T18" fmla="*/ 49 w 265"/>
                  <a:gd name="T19" fmla="*/ 91 h 277"/>
                  <a:gd name="T20" fmla="*/ 30 w 265"/>
                  <a:gd name="T21" fmla="*/ 147 h 277"/>
                  <a:gd name="T22" fmla="*/ 223 w 265"/>
                  <a:gd name="T23" fmla="*/ 267 h 277"/>
                  <a:gd name="T24" fmla="*/ 210 w 265"/>
                  <a:gd name="T25" fmla="*/ 91 h 277"/>
                  <a:gd name="T26" fmla="*/ 142 w 265"/>
                  <a:gd name="T27" fmla="*/ 75 h 277"/>
                  <a:gd name="T28" fmla="*/ 85 w 265"/>
                  <a:gd name="T29" fmla="*/ 78 h 277"/>
                  <a:gd name="T30" fmla="*/ 103 w 265"/>
                  <a:gd name="T31" fmla="*/ 69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277">
                    <a:moveTo>
                      <a:pt x="130" y="65"/>
                    </a:moveTo>
                    <a:cubicBezTo>
                      <a:pt x="131" y="47"/>
                      <a:pt x="149" y="34"/>
                      <a:pt x="170" y="36"/>
                    </a:cubicBezTo>
                    <a:cubicBezTo>
                      <a:pt x="179" y="37"/>
                      <a:pt x="187" y="30"/>
                      <a:pt x="188" y="21"/>
                    </a:cubicBezTo>
                    <a:cubicBezTo>
                      <a:pt x="189" y="12"/>
                      <a:pt x="182" y="3"/>
                      <a:pt x="173" y="3"/>
                    </a:cubicBezTo>
                    <a:cubicBezTo>
                      <a:pt x="143" y="0"/>
                      <a:pt x="116" y="15"/>
                      <a:pt x="103" y="38"/>
                    </a:cubicBezTo>
                    <a:cubicBezTo>
                      <a:pt x="87" y="38"/>
                      <a:pt x="71" y="45"/>
                      <a:pt x="62" y="58"/>
                    </a:cubicBezTo>
                    <a:cubicBezTo>
                      <a:pt x="29" y="26"/>
                      <a:pt x="29" y="26"/>
                      <a:pt x="29" y="26"/>
                    </a:cubicBezTo>
                    <a:cubicBezTo>
                      <a:pt x="23" y="20"/>
                      <a:pt x="12" y="20"/>
                      <a:pt x="6" y="27"/>
                    </a:cubicBezTo>
                    <a:cubicBezTo>
                      <a:pt x="0" y="33"/>
                      <a:pt x="0" y="43"/>
                      <a:pt x="7" y="49"/>
                    </a:cubicBezTo>
                    <a:cubicBezTo>
                      <a:pt x="49" y="91"/>
                      <a:pt x="49" y="91"/>
                      <a:pt x="49" y="91"/>
                    </a:cubicBezTo>
                    <a:cubicBezTo>
                      <a:pt x="36" y="106"/>
                      <a:pt x="30" y="131"/>
                      <a:pt x="30" y="147"/>
                    </a:cubicBezTo>
                    <a:cubicBezTo>
                      <a:pt x="29" y="251"/>
                      <a:pt x="182" y="277"/>
                      <a:pt x="223" y="267"/>
                    </a:cubicBezTo>
                    <a:cubicBezTo>
                      <a:pt x="265" y="257"/>
                      <a:pt x="240" y="126"/>
                      <a:pt x="210" y="91"/>
                    </a:cubicBezTo>
                    <a:cubicBezTo>
                      <a:pt x="187" y="63"/>
                      <a:pt x="142" y="75"/>
                      <a:pt x="142" y="75"/>
                    </a:cubicBezTo>
                    <a:moveTo>
                      <a:pt x="85" y="78"/>
                    </a:moveTo>
                    <a:cubicBezTo>
                      <a:pt x="89" y="72"/>
                      <a:pt x="96" y="69"/>
                      <a:pt x="103" y="69"/>
                    </a:cubicBezTo>
                  </a:path>
                </a:pathLst>
              </a:custGeom>
              <a:noFill/>
              <a:ln w="19050" cap="rnd">
                <a:solidFill>
                  <a:srgbClr val="2CA6D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endParaRPr lang="en-US" sz="4797"/>
              </a:p>
            </p:txBody>
          </p:sp>
          <p:grpSp>
            <p:nvGrpSpPr>
              <p:cNvPr id="56" name="Group 55">
                <a:extLst>
                  <a:ext uri="{FF2B5EF4-FFF2-40B4-BE49-F238E27FC236}">
                    <a16:creationId xmlns:a16="http://schemas.microsoft.com/office/drawing/2014/main" id="{531EAA8E-EE11-45CB-A240-449B403AE28E}"/>
                  </a:ext>
                </a:extLst>
              </p:cNvPr>
              <p:cNvGrpSpPr/>
              <p:nvPr/>
            </p:nvGrpSpPr>
            <p:grpSpPr>
              <a:xfrm>
                <a:off x="2114550" y="3074988"/>
                <a:ext cx="347663" cy="317500"/>
                <a:chOff x="2114550" y="3074988"/>
                <a:chExt cx="347663" cy="317500"/>
              </a:xfrm>
            </p:grpSpPr>
            <p:sp>
              <p:nvSpPr>
                <p:cNvPr id="57" name="Freeform 1422">
                  <a:extLst>
                    <a:ext uri="{FF2B5EF4-FFF2-40B4-BE49-F238E27FC236}">
                      <a16:creationId xmlns:a16="http://schemas.microsoft.com/office/drawing/2014/main" id="{6D48E94D-664F-421E-B7C8-5A98DD0C02B4}"/>
                    </a:ext>
                  </a:extLst>
                </p:cNvPr>
                <p:cNvSpPr>
                  <a:spLocks/>
                </p:cNvSpPr>
                <p:nvPr/>
              </p:nvSpPr>
              <p:spPr bwMode="auto">
                <a:xfrm>
                  <a:off x="2114550" y="3074988"/>
                  <a:ext cx="163513" cy="317500"/>
                </a:xfrm>
                <a:custGeom>
                  <a:avLst/>
                  <a:gdLst>
                    <a:gd name="T0" fmla="*/ 42 w 66"/>
                    <a:gd name="T1" fmla="*/ 0 h 129"/>
                    <a:gd name="T2" fmla="*/ 66 w 66"/>
                    <a:gd name="T3" fmla="*/ 129 h 129"/>
                  </a:gdLst>
                  <a:ahLst/>
                  <a:cxnLst>
                    <a:cxn ang="0">
                      <a:pos x="T0" y="T1"/>
                    </a:cxn>
                    <a:cxn ang="0">
                      <a:pos x="T2" y="T3"/>
                    </a:cxn>
                  </a:cxnLst>
                  <a:rect l="0" t="0" r="r" b="b"/>
                  <a:pathLst>
                    <a:path w="66" h="129">
                      <a:moveTo>
                        <a:pt x="42" y="0"/>
                      </a:moveTo>
                      <a:cubicBezTo>
                        <a:pt x="37" y="7"/>
                        <a:pt x="0" y="62"/>
                        <a:pt x="66" y="129"/>
                      </a:cubicBezTo>
                    </a:path>
                  </a:pathLst>
                </a:custGeom>
                <a:noFill/>
                <a:ln w="19050" cap="rnd">
                  <a:solidFill>
                    <a:srgbClr val="EB262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endParaRPr lang="en-US" sz="4797"/>
                </a:p>
              </p:txBody>
            </p:sp>
            <p:sp>
              <p:nvSpPr>
                <p:cNvPr id="58" name="Freeform 1423">
                  <a:extLst>
                    <a:ext uri="{FF2B5EF4-FFF2-40B4-BE49-F238E27FC236}">
                      <a16:creationId xmlns:a16="http://schemas.microsoft.com/office/drawing/2014/main" id="{69A17083-725D-404A-A868-D1A309E23EE3}"/>
                    </a:ext>
                  </a:extLst>
                </p:cNvPr>
                <p:cNvSpPr>
                  <a:spLocks/>
                </p:cNvSpPr>
                <p:nvPr/>
              </p:nvSpPr>
              <p:spPr bwMode="auto">
                <a:xfrm>
                  <a:off x="2125663" y="3178176"/>
                  <a:ext cx="55563" cy="85725"/>
                </a:xfrm>
                <a:custGeom>
                  <a:avLst/>
                  <a:gdLst>
                    <a:gd name="T0" fmla="*/ 0 w 23"/>
                    <a:gd name="T1" fmla="*/ 35 h 35"/>
                    <a:gd name="T2" fmla="*/ 23 w 23"/>
                    <a:gd name="T3" fmla="*/ 0 h 35"/>
                  </a:gdLst>
                  <a:ahLst/>
                  <a:cxnLst>
                    <a:cxn ang="0">
                      <a:pos x="T0" y="T1"/>
                    </a:cxn>
                    <a:cxn ang="0">
                      <a:pos x="T2" y="T3"/>
                    </a:cxn>
                  </a:cxnLst>
                  <a:rect l="0" t="0" r="r" b="b"/>
                  <a:pathLst>
                    <a:path w="23" h="35">
                      <a:moveTo>
                        <a:pt x="0" y="35"/>
                      </a:moveTo>
                      <a:cubicBezTo>
                        <a:pt x="9" y="32"/>
                        <a:pt x="19" y="17"/>
                        <a:pt x="23" y="0"/>
                      </a:cubicBezTo>
                    </a:path>
                  </a:pathLst>
                </a:custGeom>
                <a:noFill/>
                <a:ln w="19050" cap="rnd">
                  <a:solidFill>
                    <a:srgbClr val="EB262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endParaRPr lang="en-US" sz="4797"/>
                </a:p>
              </p:txBody>
            </p:sp>
            <p:sp>
              <p:nvSpPr>
                <p:cNvPr id="59" name="Freeform 1424">
                  <a:extLst>
                    <a:ext uri="{FF2B5EF4-FFF2-40B4-BE49-F238E27FC236}">
                      <a16:creationId xmlns:a16="http://schemas.microsoft.com/office/drawing/2014/main" id="{4481FE62-0436-426E-8F68-556DFF0829AE}"/>
                    </a:ext>
                  </a:extLst>
                </p:cNvPr>
                <p:cNvSpPr>
                  <a:spLocks/>
                </p:cNvSpPr>
                <p:nvPr/>
              </p:nvSpPr>
              <p:spPr bwMode="auto">
                <a:xfrm>
                  <a:off x="2157413" y="3241676"/>
                  <a:ext cx="41275" cy="142875"/>
                </a:xfrm>
                <a:custGeom>
                  <a:avLst/>
                  <a:gdLst>
                    <a:gd name="T0" fmla="*/ 0 w 17"/>
                    <a:gd name="T1" fmla="*/ 58 h 58"/>
                    <a:gd name="T2" fmla="*/ 12 w 17"/>
                    <a:gd name="T3" fmla="*/ 0 h 58"/>
                  </a:gdLst>
                  <a:ahLst/>
                  <a:cxnLst>
                    <a:cxn ang="0">
                      <a:pos x="T0" y="T1"/>
                    </a:cxn>
                    <a:cxn ang="0">
                      <a:pos x="T2" y="T3"/>
                    </a:cxn>
                  </a:cxnLst>
                  <a:rect l="0" t="0" r="r" b="b"/>
                  <a:pathLst>
                    <a:path w="17" h="58">
                      <a:moveTo>
                        <a:pt x="0" y="58"/>
                      </a:moveTo>
                      <a:cubicBezTo>
                        <a:pt x="3" y="50"/>
                        <a:pt x="17" y="29"/>
                        <a:pt x="12" y="0"/>
                      </a:cubicBezTo>
                    </a:path>
                  </a:pathLst>
                </a:custGeom>
                <a:noFill/>
                <a:ln w="19050" cap="rnd">
                  <a:solidFill>
                    <a:srgbClr val="EB262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endParaRPr lang="en-US" sz="4797"/>
                </a:p>
              </p:txBody>
            </p:sp>
            <p:sp>
              <p:nvSpPr>
                <p:cNvPr id="60" name="Freeform 1425">
                  <a:extLst>
                    <a:ext uri="{FF2B5EF4-FFF2-40B4-BE49-F238E27FC236}">
                      <a16:creationId xmlns:a16="http://schemas.microsoft.com/office/drawing/2014/main" id="{9248BD5C-62F1-4548-917F-DACAB7912807}"/>
                    </a:ext>
                  </a:extLst>
                </p:cNvPr>
                <p:cNvSpPr>
                  <a:spLocks/>
                </p:cNvSpPr>
                <p:nvPr/>
              </p:nvSpPr>
              <p:spPr bwMode="auto">
                <a:xfrm>
                  <a:off x="2189163" y="3257551"/>
                  <a:ext cx="112713" cy="46038"/>
                </a:xfrm>
                <a:custGeom>
                  <a:avLst/>
                  <a:gdLst>
                    <a:gd name="T0" fmla="*/ 46 w 46"/>
                    <a:gd name="T1" fmla="*/ 19 h 19"/>
                    <a:gd name="T2" fmla="*/ 0 w 46"/>
                    <a:gd name="T3" fmla="*/ 0 h 19"/>
                  </a:gdLst>
                  <a:ahLst/>
                  <a:cxnLst>
                    <a:cxn ang="0">
                      <a:pos x="T0" y="T1"/>
                    </a:cxn>
                    <a:cxn ang="0">
                      <a:pos x="T2" y="T3"/>
                    </a:cxn>
                  </a:cxnLst>
                  <a:rect l="0" t="0" r="r" b="b"/>
                  <a:pathLst>
                    <a:path w="46" h="19">
                      <a:moveTo>
                        <a:pt x="46" y="19"/>
                      </a:moveTo>
                      <a:cubicBezTo>
                        <a:pt x="26" y="18"/>
                        <a:pt x="10" y="14"/>
                        <a:pt x="0" y="0"/>
                      </a:cubicBezTo>
                    </a:path>
                  </a:pathLst>
                </a:custGeom>
                <a:noFill/>
                <a:ln w="19050" cap="rnd">
                  <a:solidFill>
                    <a:srgbClr val="EB262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endParaRPr lang="en-US" sz="4797"/>
                </a:p>
              </p:txBody>
            </p:sp>
            <p:sp>
              <p:nvSpPr>
                <p:cNvPr id="61" name="Oval 1426">
                  <a:extLst>
                    <a:ext uri="{FF2B5EF4-FFF2-40B4-BE49-F238E27FC236}">
                      <a16:creationId xmlns:a16="http://schemas.microsoft.com/office/drawing/2014/main" id="{90EE848F-8082-4DEC-99F9-FDE7D59F2BE4}"/>
                    </a:ext>
                  </a:extLst>
                </p:cNvPr>
                <p:cNvSpPr>
                  <a:spLocks noChangeArrowheads="1"/>
                </p:cNvSpPr>
                <p:nvPr/>
              </p:nvSpPr>
              <p:spPr bwMode="auto">
                <a:xfrm>
                  <a:off x="2336800" y="3222626"/>
                  <a:ext cx="125413" cy="125413"/>
                </a:xfrm>
                <a:prstGeom prst="ellipse">
                  <a:avLst/>
                </a:prstGeom>
                <a:solidFill>
                  <a:srgbClr val="EB26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07" tIns="60904" rIns="121807" bIns="60904" numCol="1" anchor="t" anchorCtr="0" compatLnSpc="1">
                  <a:prstTxWarp prst="textNoShape">
                    <a:avLst/>
                  </a:prstTxWarp>
                </a:bodyPr>
                <a:lstStyle/>
                <a:p>
                  <a:endParaRPr lang="en-US" sz="4797"/>
                </a:p>
              </p:txBody>
            </p:sp>
          </p:grpSp>
        </p:grpSp>
      </p:grpSp>
      <p:grpSp>
        <p:nvGrpSpPr>
          <p:cNvPr id="2" name="Group 1">
            <a:extLst>
              <a:ext uri="{FF2B5EF4-FFF2-40B4-BE49-F238E27FC236}">
                <a16:creationId xmlns:a16="http://schemas.microsoft.com/office/drawing/2014/main" id="{63292BA5-77D2-4CB8-8E13-CBF4846A646F}"/>
              </a:ext>
            </a:extLst>
          </p:cNvPr>
          <p:cNvGrpSpPr/>
          <p:nvPr/>
        </p:nvGrpSpPr>
        <p:grpSpPr>
          <a:xfrm>
            <a:off x="1869120" y="4567519"/>
            <a:ext cx="2515126" cy="1299131"/>
            <a:chOff x="6027092" y="3709020"/>
            <a:chExt cx="1638082" cy="825596"/>
          </a:xfrm>
        </p:grpSpPr>
        <p:pic>
          <p:nvPicPr>
            <p:cNvPr id="76" name="Picture 75">
              <a:extLst>
                <a:ext uri="{FF2B5EF4-FFF2-40B4-BE49-F238E27FC236}">
                  <a16:creationId xmlns:a16="http://schemas.microsoft.com/office/drawing/2014/main" id="{074FEEA4-2A39-44D4-9271-2189B828134E}"/>
                </a:ext>
              </a:extLst>
            </p:cNvPr>
            <p:cNvPicPr>
              <a:picLocks noChangeAspect="1"/>
            </p:cNvPicPr>
            <p:nvPr/>
          </p:nvPicPr>
          <p:blipFill>
            <a:blip r:embed="rId4"/>
            <a:stretch>
              <a:fillRect/>
            </a:stretch>
          </p:blipFill>
          <p:spPr>
            <a:xfrm>
              <a:off x="6443702" y="3709020"/>
              <a:ext cx="732982" cy="620216"/>
            </a:xfrm>
            <a:prstGeom prst="rect">
              <a:avLst/>
            </a:prstGeom>
          </p:spPr>
        </p:pic>
        <p:sp>
          <p:nvSpPr>
            <p:cNvPr id="77" name="TextBox 76">
              <a:extLst>
                <a:ext uri="{FF2B5EF4-FFF2-40B4-BE49-F238E27FC236}">
                  <a16:creationId xmlns:a16="http://schemas.microsoft.com/office/drawing/2014/main" id="{368C26FE-A89A-4B81-8EAA-5D0A272B9CAE}"/>
                </a:ext>
              </a:extLst>
            </p:cNvPr>
            <p:cNvSpPr txBox="1"/>
            <p:nvPr/>
          </p:nvSpPr>
          <p:spPr>
            <a:xfrm>
              <a:off x="6027092" y="4319669"/>
              <a:ext cx="1638082" cy="214947"/>
            </a:xfrm>
            <a:prstGeom prst="rect">
              <a:avLst/>
            </a:prstGeom>
            <a:noFill/>
          </p:spPr>
          <p:txBody>
            <a:bodyPr wrap="square" rtlCol="0">
              <a:spAutoFit/>
            </a:bodyPr>
            <a:lstStyle/>
            <a:p>
              <a:pPr algn="ctr"/>
              <a:r>
                <a:rPr lang="en-US" sz="1598">
                  <a:solidFill>
                    <a:schemeClr val="tx2"/>
                  </a:solidFill>
                </a:rPr>
                <a:t>DM to CAD event</a:t>
              </a:r>
              <a:endParaRPr lang="en-US" sz="1598" b="1" i="1">
                <a:solidFill>
                  <a:schemeClr val="tx2"/>
                </a:solidFill>
                <a:latin typeface="Calibri" panose="020F0502020204030204" pitchFamily="34" charset="0"/>
                <a:ea typeface="ＭＳ 明朝" panose="02020609040205080304" pitchFamily="49" charset="-128"/>
                <a:cs typeface="Arial" panose="020B0604020202020204" pitchFamily="34" charset="0"/>
              </a:endParaRPr>
            </a:p>
          </p:txBody>
        </p:sp>
      </p:grpSp>
      <p:grpSp>
        <p:nvGrpSpPr>
          <p:cNvPr id="80" name="Group 79">
            <a:extLst>
              <a:ext uri="{FF2B5EF4-FFF2-40B4-BE49-F238E27FC236}">
                <a16:creationId xmlns:a16="http://schemas.microsoft.com/office/drawing/2014/main" id="{8EA3EB91-4521-4E04-BCF9-B091B59A893B}"/>
              </a:ext>
            </a:extLst>
          </p:cNvPr>
          <p:cNvGrpSpPr/>
          <p:nvPr/>
        </p:nvGrpSpPr>
        <p:grpSpPr>
          <a:xfrm>
            <a:off x="8987821" y="2582621"/>
            <a:ext cx="2436381" cy="1443505"/>
            <a:chOff x="636160" y="3597853"/>
            <a:chExt cx="1828978" cy="1057335"/>
          </a:xfrm>
        </p:grpSpPr>
        <p:pic>
          <p:nvPicPr>
            <p:cNvPr id="78" name="Picture 77">
              <a:extLst>
                <a:ext uri="{FF2B5EF4-FFF2-40B4-BE49-F238E27FC236}">
                  <a16:creationId xmlns:a16="http://schemas.microsoft.com/office/drawing/2014/main" id="{3EFB54DC-6294-44F3-9016-9EC217221543}"/>
                </a:ext>
              </a:extLst>
            </p:cNvPr>
            <p:cNvPicPr>
              <a:picLocks noChangeAspect="1"/>
            </p:cNvPicPr>
            <p:nvPr/>
          </p:nvPicPr>
          <p:blipFill>
            <a:blip r:embed="rId5"/>
            <a:stretch>
              <a:fillRect/>
            </a:stretch>
          </p:blipFill>
          <p:spPr>
            <a:xfrm>
              <a:off x="937182" y="3597853"/>
              <a:ext cx="1139674" cy="762349"/>
            </a:xfrm>
            <a:prstGeom prst="rect">
              <a:avLst/>
            </a:prstGeom>
          </p:spPr>
        </p:pic>
        <p:sp>
          <p:nvSpPr>
            <p:cNvPr id="79" name="TextBox 78">
              <a:extLst>
                <a:ext uri="{FF2B5EF4-FFF2-40B4-BE49-F238E27FC236}">
                  <a16:creationId xmlns:a16="http://schemas.microsoft.com/office/drawing/2014/main" id="{B257C0C2-B7B6-4AD7-A8F4-6DC8655BA828}"/>
                </a:ext>
              </a:extLst>
            </p:cNvPr>
            <p:cNvSpPr txBox="1"/>
            <p:nvPr/>
          </p:nvSpPr>
          <p:spPr>
            <a:xfrm>
              <a:off x="636160" y="4407439"/>
              <a:ext cx="1828978" cy="247749"/>
            </a:xfrm>
            <a:prstGeom prst="rect">
              <a:avLst/>
            </a:prstGeom>
            <a:noFill/>
          </p:spPr>
          <p:txBody>
            <a:bodyPr wrap="square" rtlCol="0">
              <a:spAutoFit/>
            </a:bodyPr>
            <a:lstStyle/>
            <a:p>
              <a:pPr algn="ctr"/>
              <a:r>
                <a:rPr lang="en-US" sz="1598">
                  <a:solidFill>
                    <a:schemeClr val="tx2"/>
                  </a:solidFill>
                </a:rPr>
                <a:t>DM to CKD</a:t>
              </a:r>
              <a:endParaRPr lang="en-US" sz="1598" b="1" i="1">
                <a:solidFill>
                  <a:schemeClr val="tx2"/>
                </a:solidFill>
                <a:latin typeface="Calibri" panose="020F0502020204030204" pitchFamily="34" charset="0"/>
                <a:ea typeface="ＭＳ 明朝" panose="02020609040205080304" pitchFamily="49" charset="-128"/>
                <a:cs typeface="Arial" panose="020B0604020202020204" pitchFamily="34" charset="0"/>
              </a:endParaRPr>
            </a:p>
          </p:txBody>
        </p:sp>
      </p:grpSp>
      <p:grpSp>
        <p:nvGrpSpPr>
          <p:cNvPr id="111" name="Group 110">
            <a:extLst>
              <a:ext uri="{FF2B5EF4-FFF2-40B4-BE49-F238E27FC236}">
                <a16:creationId xmlns:a16="http://schemas.microsoft.com/office/drawing/2014/main" id="{83D17627-018D-482E-8052-1F573DC3E0B6}"/>
              </a:ext>
            </a:extLst>
          </p:cNvPr>
          <p:cNvGrpSpPr/>
          <p:nvPr/>
        </p:nvGrpSpPr>
        <p:grpSpPr>
          <a:xfrm>
            <a:off x="7322557" y="4550618"/>
            <a:ext cx="3175831" cy="1408644"/>
            <a:chOff x="5414209" y="3584697"/>
            <a:chExt cx="2384079" cy="1057461"/>
          </a:xfrm>
        </p:grpSpPr>
        <p:pic>
          <p:nvPicPr>
            <p:cNvPr id="109" name="Picture 108">
              <a:extLst>
                <a:ext uri="{FF2B5EF4-FFF2-40B4-BE49-F238E27FC236}">
                  <a16:creationId xmlns:a16="http://schemas.microsoft.com/office/drawing/2014/main" id="{A3917506-20D5-46D7-972D-2761BA093576}"/>
                </a:ext>
              </a:extLst>
            </p:cNvPr>
            <p:cNvPicPr>
              <a:picLocks noChangeAspect="1"/>
            </p:cNvPicPr>
            <p:nvPr/>
          </p:nvPicPr>
          <p:blipFill>
            <a:blip r:embed="rId6"/>
            <a:stretch>
              <a:fillRect/>
            </a:stretch>
          </p:blipFill>
          <p:spPr>
            <a:xfrm>
              <a:off x="6130140" y="3584697"/>
              <a:ext cx="1000184" cy="775505"/>
            </a:xfrm>
            <a:prstGeom prst="rect">
              <a:avLst/>
            </a:prstGeom>
          </p:spPr>
        </p:pic>
        <p:sp>
          <p:nvSpPr>
            <p:cNvPr id="110" name="TextBox 109">
              <a:extLst>
                <a:ext uri="{FF2B5EF4-FFF2-40B4-BE49-F238E27FC236}">
                  <a16:creationId xmlns:a16="http://schemas.microsoft.com/office/drawing/2014/main" id="{DAA4F89F-553A-4AD3-BC1E-E33D0100F975}"/>
                </a:ext>
              </a:extLst>
            </p:cNvPr>
            <p:cNvSpPr txBox="1"/>
            <p:nvPr/>
          </p:nvSpPr>
          <p:spPr>
            <a:xfrm>
              <a:off x="5414209" y="4388248"/>
              <a:ext cx="2384079" cy="253910"/>
            </a:xfrm>
            <a:prstGeom prst="rect">
              <a:avLst/>
            </a:prstGeom>
            <a:noFill/>
          </p:spPr>
          <p:txBody>
            <a:bodyPr wrap="square" rtlCol="0">
              <a:spAutoFit/>
            </a:bodyPr>
            <a:lstStyle/>
            <a:p>
              <a:pPr algn="ctr"/>
              <a:r>
                <a:rPr lang="en-US" sz="1598">
                  <a:solidFill>
                    <a:schemeClr val="tx2"/>
                  </a:solidFill>
                </a:rPr>
                <a:t>HTN to CKD</a:t>
              </a:r>
              <a:endParaRPr lang="en-US" sz="1598" b="1" i="1">
                <a:solidFill>
                  <a:schemeClr val="tx2"/>
                </a:solidFill>
                <a:latin typeface="Calibri" panose="020F0502020204030204" pitchFamily="34" charset="0"/>
                <a:ea typeface="ＭＳ 明朝" panose="02020609040205080304" pitchFamily="49" charset="-128"/>
                <a:cs typeface="Arial" panose="020B0604020202020204" pitchFamily="34" charset="0"/>
              </a:endParaRPr>
            </a:p>
          </p:txBody>
        </p:sp>
      </p:grpSp>
      <p:grpSp>
        <p:nvGrpSpPr>
          <p:cNvPr id="43" name="Group 42">
            <a:extLst>
              <a:ext uri="{FF2B5EF4-FFF2-40B4-BE49-F238E27FC236}">
                <a16:creationId xmlns:a16="http://schemas.microsoft.com/office/drawing/2014/main" id="{FF5A2CC1-92DB-407A-A406-DA82790AC18D}"/>
              </a:ext>
            </a:extLst>
          </p:cNvPr>
          <p:cNvGrpSpPr/>
          <p:nvPr/>
        </p:nvGrpSpPr>
        <p:grpSpPr>
          <a:xfrm>
            <a:off x="6335191" y="2678871"/>
            <a:ext cx="2117343" cy="1365605"/>
            <a:chOff x="4874092" y="2267858"/>
            <a:chExt cx="1589478" cy="1025152"/>
          </a:xfrm>
        </p:grpSpPr>
        <p:sp>
          <p:nvSpPr>
            <p:cNvPr id="44" name="TextBox 43">
              <a:extLst>
                <a:ext uri="{FF2B5EF4-FFF2-40B4-BE49-F238E27FC236}">
                  <a16:creationId xmlns:a16="http://schemas.microsoft.com/office/drawing/2014/main" id="{8E67A816-A1E4-4319-9748-9F3D5BB65C0A}"/>
                </a:ext>
              </a:extLst>
            </p:cNvPr>
            <p:cNvSpPr txBox="1"/>
            <p:nvPr/>
          </p:nvSpPr>
          <p:spPr>
            <a:xfrm>
              <a:off x="4874092" y="3039100"/>
              <a:ext cx="1589478" cy="253910"/>
            </a:xfrm>
            <a:prstGeom prst="rect">
              <a:avLst/>
            </a:prstGeom>
            <a:noFill/>
          </p:spPr>
          <p:txBody>
            <a:bodyPr wrap="square" rtlCol="0">
              <a:spAutoFit/>
            </a:bodyPr>
            <a:lstStyle/>
            <a:p>
              <a:pPr algn="ctr"/>
              <a:r>
                <a:rPr lang="en-US" sz="1598">
                  <a:solidFill>
                    <a:schemeClr val="tx2"/>
                  </a:solidFill>
                </a:rPr>
                <a:t>Lung Cancer</a:t>
              </a:r>
              <a:endParaRPr lang="en-US" sz="1598" b="1" i="1">
                <a:solidFill>
                  <a:schemeClr val="tx2"/>
                </a:solidFill>
                <a:latin typeface="Calibri" panose="020F0502020204030204" pitchFamily="34" charset="0"/>
                <a:ea typeface="ＭＳ 明朝" panose="02020609040205080304" pitchFamily="49" charset="-128"/>
                <a:cs typeface="Arial" panose="020B0604020202020204" pitchFamily="34" charset="0"/>
              </a:endParaRPr>
            </a:p>
          </p:txBody>
        </p:sp>
        <p:grpSp>
          <p:nvGrpSpPr>
            <p:cNvPr id="45" name="Group 44">
              <a:extLst>
                <a:ext uri="{FF2B5EF4-FFF2-40B4-BE49-F238E27FC236}">
                  <a16:creationId xmlns:a16="http://schemas.microsoft.com/office/drawing/2014/main" id="{FED43E00-B651-4FBE-BB6F-3BE6CA9F86FF}"/>
                </a:ext>
              </a:extLst>
            </p:cNvPr>
            <p:cNvGrpSpPr/>
            <p:nvPr/>
          </p:nvGrpSpPr>
          <p:grpSpPr>
            <a:xfrm>
              <a:off x="5286243" y="2267858"/>
              <a:ext cx="765176" cy="676276"/>
              <a:chOff x="4733925" y="795338"/>
              <a:chExt cx="765176" cy="676276"/>
            </a:xfrm>
          </p:grpSpPr>
          <p:sp>
            <p:nvSpPr>
              <p:cNvPr id="46" name="Oval 1489">
                <a:extLst>
                  <a:ext uri="{FF2B5EF4-FFF2-40B4-BE49-F238E27FC236}">
                    <a16:creationId xmlns:a16="http://schemas.microsoft.com/office/drawing/2014/main" id="{FD21CE34-9037-487E-90B2-6827A1AF06BD}"/>
                  </a:ext>
                </a:extLst>
              </p:cNvPr>
              <p:cNvSpPr>
                <a:spLocks noChangeArrowheads="1"/>
              </p:cNvSpPr>
              <p:nvPr/>
            </p:nvSpPr>
            <p:spPr bwMode="auto">
              <a:xfrm>
                <a:off x="5362575" y="1328738"/>
                <a:ext cx="87313" cy="85725"/>
              </a:xfrm>
              <a:prstGeom prst="ellipse">
                <a:avLst/>
              </a:prstGeom>
              <a:solidFill>
                <a:srgbClr val="EC21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07" tIns="60904" rIns="121807" bIns="60904" numCol="1" anchor="t" anchorCtr="0" compatLnSpc="1">
                <a:prstTxWarp prst="textNoShape">
                  <a:avLst/>
                </a:prstTxWarp>
              </a:bodyPr>
              <a:lstStyle/>
              <a:p>
                <a:endParaRPr lang="en-US" sz="4797"/>
              </a:p>
            </p:txBody>
          </p:sp>
          <p:sp>
            <p:nvSpPr>
              <p:cNvPr id="47" name="Freeform 1490">
                <a:extLst>
                  <a:ext uri="{FF2B5EF4-FFF2-40B4-BE49-F238E27FC236}">
                    <a16:creationId xmlns:a16="http://schemas.microsoft.com/office/drawing/2014/main" id="{2FAC713A-14F5-423B-A6A2-D5558321FDF6}"/>
                  </a:ext>
                </a:extLst>
              </p:cNvPr>
              <p:cNvSpPr>
                <a:spLocks/>
              </p:cNvSpPr>
              <p:nvPr/>
            </p:nvSpPr>
            <p:spPr bwMode="auto">
              <a:xfrm>
                <a:off x="5114925" y="795338"/>
                <a:ext cx="247650" cy="490538"/>
              </a:xfrm>
              <a:custGeom>
                <a:avLst/>
                <a:gdLst>
                  <a:gd name="T0" fmla="*/ 0 w 101"/>
                  <a:gd name="T1" fmla="*/ 0 h 200"/>
                  <a:gd name="T2" fmla="*/ 0 w 101"/>
                  <a:gd name="T3" fmla="*/ 50 h 200"/>
                  <a:gd name="T4" fmla="*/ 59 w 101"/>
                  <a:gd name="T5" fmla="*/ 146 h 200"/>
                  <a:gd name="T6" fmla="*/ 101 w 101"/>
                  <a:gd name="T7" fmla="*/ 200 h 200"/>
                </a:gdLst>
                <a:ahLst/>
                <a:cxnLst>
                  <a:cxn ang="0">
                    <a:pos x="T0" y="T1"/>
                  </a:cxn>
                  <a:cxn ang="0">
                    <a:pos x="T2" y="T3"/>
                  </a:cxn>
                  <a:cxn ang="0">
                    <a:pos x="T4" y="T5"/>
                  </a:cxn>
                  <a:cxn ang="0">
                    <a:pos x="T6" y="T7"/>
                  </a:cxn>
                </a:cxnLst>
                <a:rect l="0" t="0" r="r" b="b"/>
                <a:pathLst>
                  <a:path w="101" h="200">
                    <a:moveTo>
                      <a:pt x="0" y="0"/>
                    </a:moveTo>
                    <a:cubicBezTo>
                      <a:pt x="0" y="0"/>
                      <a:pt x="0" y="42"/>
                      <a:pt x="0" y="50"/>
                    </a:cubicBezTo>
                    <a:cubicBezTo>
                      <a:pt x="0" y="75"/>
                      <a:pt x="22" y="114"/>
                      <a:pt x="59" y="146"/>
                    </a:cubicBezTo>
                    <a:cubicBezTo>
                      <a:pt x="96" y="177"/>
                      <a:pt x="100" y="196"/>
                      <a:pt x="101" y="200"/>
                    </a:cubicBezTo>
                  </a:path>
                </a:pathLst>
              </a:custGeom>
              <a:noFill/>
              <a:ln w="19050" cap="rnd">
                <a:solidFill>
                  <a:srgbClr val="EC212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endParaRPr lang="en-US" sz="4797"/>
              </a:p>
            </p:txBody>
          </p:sp>
          <p:sp>
            <p:nvSpPr>
              <p:cNvPr id="48" name="Freeform 1491">
                <a:extLst>
                  <a:ext uri="{FF2B5EF4-FFF2-40B4-BE49-F238E27FC236}">
                    <a16:creationId xmlns:a16="http://schemas.microsoft.com/office/drawing/2014/main" id="{54CB251A-6087-4142-A92D-6B51F2DD359C}"/>
                  </a:ext>
                </a:extLst>
              </p:cNvPr>
              <p:cNvSpPr>
                <a:spLocks/>
              </p:cNvSpPr>
              <p:nvPr/>
            </p:nvSpPr>
            <p:spPr bwMode="auto">
              <a:xfrm>
                <a:off x="5245100" y="1138238"/>
                <a:ext cx="12700" cy="158750"/>
              </a:xfrm>
              <a:custGeom>
                <a:avLst/>
                <a:gdLst>
                  <a:gd name="T0" fmla="*/ 0 w 5"/>
                  <a:gd name="T1" fmla="*/ 0 h 64"/>
                  <a:gd name="T2" fmla="*/ 5 w 5"/>
                  <a:gd name="T3" fmla="*/ 64 h 64"/>
                </a:gdLst>
                <a:ahLst/>
                <a:cxnLst>
                  <a:cxn ang="0">
                    <a:pos x="T0" y="T1"/>
                  </a:cxn>
                  <a:cxn ang="0">
                    <a:pos x="T2" y="T3"/>
                  </a:cxn>
                </a:cxnLst>
                <a:rect l="0" t="0" r="r" b="b"/>
                <a:pathLst>
                  <a:path w="5" h="64">
                    <a:moveTo>
                      <a:pt x="0" y="0"/>
                    </a:moveTo>
                    <a:cubicBezTo>
                      <a:pt x="5" y="19"/>
                      <a:pt x="5" y="44"/>
                      <a:pt x="5" y="64"/>
                    </a:cubicBezTo>
                  </a:path>
                </a:pathLst>
              </a:custGeom>
              <a:noFill/>
              <a:ln w="19050" cap="rnd">
                <a:solidFill>
                  <a:srgbClr val="EC212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endParaRPr lang="en-US" sz="4797"/>
              </a:p>
            </p:txBody>
          </p:sp>
          <p:sp>
            <p:nvSpPr>
              <p:cNvPr id="49" name="Freeform 1492">
                <a:extLst>
                  <a:ext uri="{FF2B5EF4-FFF2-40B4-BE49-F238E27FC236}">
                    <a16:creationId xmlns:a16="http://schemas.microsoft.com/office/drawing/2014/main" id="{DE67795A-C225-4FAD-B4DC-E2BFACD3F45B}"/>
                  </a:ext>
                </a:extLst>
              </p:cNvPr>
              <p:cNvSpPr>
                <a:spLocks/>
              </p:cNvSpPr>
              <p:nvPr/>
            </p:nvSpPr>
            <p:spPr bwMode="auto">
              <a:xfrm>
                <a:off x="5216525" y="1101726"/>
                <a:ext cx="114300" cy="34925"/>
              </a:xfrm>
              <a:custGeom>
                <a:avLst/>
                <a:gdLst>
                  <a:gd name="T0" fmla="*/ 47 w 47"/>
                  <a:gd name="T1" fmla="*/ 0 h 14"/>
                  <a:gd name="T2" fmla="*/ 0 w 47"/>
                  <a:gd name="T3" fmla="*/ 2 h 14"/>
                </a:gdLst>
                <a:ahLst/>
                <a:cxnLst>
                  <a:cxn ang="0">
                    <a:pos x="T0" y="T1"/>
                  </a:cxn>
                  <a:cxn ang="0">
                    <a:pos x="T2" y="T3"/>
                  </a:cxn>
                </a:cxnLst>
                <a:rect l="0" t="0" r="r" b="b"/>
                <a:pathLst>
                  <a:path w="47" h="14">
                    <a:moveTo>
                      <a:pt x="47" y="0"/>
                    </a:moveTo>
                    <a:cubicBezTo>
                      <a:pt x="42" y="4"/>
                      <a:pt x="23" y="14"/>
                      <a:pt x="0" y="2"/>
                    </a:cubicBezTo>
                  </a:path>
                </a:pathLst>
              </a:custGeom>
              <a:noFill/>
              <a:ln w="19050" cap="rnd">
                <a:solidFill>
                  <a:srgbClr val="EC212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endParaRPr lang="en-US" sz="4797"/>
              </a:p>
            </p:txBody>
          </p:sp>
          <p:sp>
            <p:nvSpPr>
              <p:cNvPr id="50" name="Freeform 1493">
                <a:extLst>
                  <a:ext uri="{FF2B5EF4-FFF2-40B4-BE49-F238E27FC236}">
                    <a16:creationId xmlns:a16="http://schemas.microsoft.com/office/drawing/2014/main" id="{44B786DF-26EB-4B66-A249-C001B4141979}"/>
                  </a:ext>
                </a:extLst>
              </p:cNvPr>
              <p:cNvSpPr>
                <a:spLocks/>
              </p:cNvSpPr>
              <p:nvPr/>
            </p:nvSpPr>
            <p:spPr bwMode="auto">
              <a:xfrm>
                <a:off x="5292725" y="1181101"/>
                <a:ext cx="112713" cy="12700"/>
              </a:xfrm>
              <a:custGeom>
                <a:avLst/>
                <a:gdLst>
                  <a:gd name="T0" fmla="*/ 46 w 46"/>
                  <a:gd name="T1" fmla="*/ 5 h 5"/>
                  <a:gd name="T2" fmla="*/ 0 w 46"/>
                  <a:gd name="T3" fmla="*/ 0 h 5"/>
                </a:gdLst>
                <a:ahLst/>
                <a:cxnLst>
                  <a:cxn ang="0">
                    <a:pos x="T0" y="T1"/>
                  </a:cxn>
                  <a:cxn ang="0">
                    <a:pos x="T2" y="T3"/>
                  </a:cxn>
                </a:cxnLst>
                <a:rect l="0" t="0" r="r" b="b"/>
                <a:pathLst>
                  <a:path w="46" h="5">
                    <a:moveTo>
                      <a:pt x="46" y="5"/>
                    </a:moveTo>
                    <a:cubicBezTo>
                      <a:pt x="37" y="5"/>
                      <a:pt x="16" y="2"/>
                      <a:pt x="0" y="0"/>
                    </a:cubicBezTo>
                  </a:path>
                </a:pathLst>
              </a:custGeom>
              <a:noFill/>
              <a:ln w="19050" cap="rnd">
                <a:solidFill>
                  <a:srgbClr val="EC212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endParaRPr lang="en-US" sz="4797"/>
              </a:p>
            </p:txBody>
          </p:sp>
          <p:sp>
            <p:nvSpPr>
              <p:cNvPr id="51" name="Freeform 1494">
                <a:extLst>
                  <a:ext uri="{FF2B5EF4-FFF2-40B4-BE49-F238E27FC236}">
                    <a16:creationId xmlns:a16="http://schemas.microsoft.com/office/drawing/2014/main" id="{69C02348-5CA0-458D-BDB7-58EAE25B76A0}"/>
                  </a:ext>
                </a:extLst>
              </p:cNvPr>
              <p:cNvSpPr>
                <a:spLocks/>
              </p:cNvSpPr>
              <p:nvPr/>
            </p:nvSpPr>
            <p:spPr bwMode="auto">
              <a:xfrm>
                <a:off x="4868863" y="917576"/>
                <a:ext cx="246063" cy="368300"/>
              </a:xfrm>
              <a:custGeom>
                <a:avLst/>
                <a:gdLst>
                  <a:gd name="T0" fmla="*/ 100 w 100"/>
                  <a:gd name="T1" fmla="*/ 0 h 150"/>
                  <a:gd name="T2" fmla="*/ 41 w 100"/>
                  <a:gd name="T3" fmla="*/ 96 h 150"/>
                  <a:gd name="T4" fmla="*/ 0 w 100"/>
                  <a:gd name="T5" fmla="*/ 150 h 150"/>
                </a:gdLst>
                <a:ahLst/>
                <a:cxnLst>
                  <a:cxn ang="0">
                    <a:pos x="T0" y="T1"/>
                  </a:cxn>
                  <a:cxn ang="0">
                    <a:pos x="T2" y="T3"/>
                  </a:cxn>
                  <a:cxn ang="0">
                    <a:pos x="T4" y="T5"/>
                  </a:cxn>
                </a:cxnLst>
                <a:rect l="0" t="0" r="r" b="b"/>
                <a:pathLst>
                  <a:path w="100" h="150">
                    <a:moveTo>
                      <a:pt x="100" y="0"/>
                    </a:moveTo>
                    <a:cubicBezTo>
                      <a:pt x="100" y="25"/>
                      <a:pt x="78" y="64"/>
                      <a:pt x="41" y="96"/>
                    </a:cubicBezTo>
                    <a:cubicBezTo>
                      <a:pt x="4" y="127"/>
                      <a:pt x="1" y="146"/>
                      <a:pt x="0" y="150"/>
                    </a:cubicBezTo>
                  </a:path>
                </a:pathLst>
              </a:custGeom>
              <a:noFill/>
              <a:ln w="19050" cap="rnd">
                <a:solidFill>
                  <a:srgbClr val="EC212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endParaRPr lang="en-US" sz="4797"/>
              </a:p>
            </p:txBody>
          </p:sp>
          <p:sp>
            <p:nvSpPr>
              <p:cNvPr id="62" name="Freeform 1495">
                <a:extLst>
                  <a:ext uri="{FF2B5EF4-FFF2-40B4-BE49-F238E27FC236}">
                    <a16:creationId xmlns:a16="http://schemas.microsoft.com/office/drawing/2014/main" id="{D1C607EB-9FD9-4400-9F2F-A2246BDE6D97}"/>
                  </a:ext>
                </a:extLst>
              </p:cNvPr>
              <p:cNvSpPr>
                <a:spLocks/>
              </p:cNvSpPr>
              <p:nvPr/>
            </p:nvSpPr>
            <p:spPr bwMode="auto">
              <a:xfrm>
                <a:off x="4972050" y="1138238"/>
                <a:ext cx="12700" cy="158750"/>
              </a:xfrm>
              <a:custGeom>
                <a:avLst/>
                <a:gdLst>
                  <a:gd name="T0" fmla="*/ 5 w 5"/>
                  <a:gd name="T1" fmla="*/ 0 h 64"/>
                  <a:gd name="T2" fmla="*/ 0 w 5"/>
                  <a:gd name="T3" fmla="*/ 64 h 64"/>
                </a:gdLst>
                <a:ahLst/>
                <a:cxnLst>
                  <a:cxn ang="0">
                    <a:pos x="T0" y="T1"/>
                  </a:cxn>
                  <a:cxn ang="0">
                    <a:pos x="T2" y="T3"/>
                  </a:cxn>
                </a:cxnLst>
                <a:rect l="0" t="0" r="r" b="b"/>
                <a:pathLst>
                  <a:path w="5" h="64">
                    <a:moveTo>
                      <a:pt x="5" y="0"/>
                    </a:moveTo>
                    <a:cubicBezTo>
                      <a:pt x="0" y="19"/>
                      <a:pt x="0" y="44"/>
                      <a:pt x="0" y="64"/>
                    </a:cubicBezTo>
                  </a:path>
                </a:pathLst>
              </a:custGeom>
              <a:noFill/>
              <a:ln w="19050" cap="rnd">
                <a:solidFill>
                  <a:srgbClr val="EC212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endParaRPr lang="en-US" sz="4797"/>
              </a:p>
            </p:txBody>
          </p:sp>
          <p:sp>
            <p:nvSpPr>
              <p:cNvPr id="63" name="Freeform 1496">
                <a:extLst>
                  <a:ext uri="{FF2B5EF4-FFF2-40B4-BE49-F238E27FC236}">
                    <a16:creationId xmlns:a16="http://schemas.microsoft.com/office/drawing/2014/main" id="{7783B2E9-BDBE-4EC4-9C70-8B49173C0969}"/>
                  </a:ext>
                </a:extLst>
              </p:cNvPr>
              <p:cNvSpPr>
                <a:spLocks/>
              </p:cNvSpPr>
              <p:nvPr/>
            </p:nvSpPr>
            <p:spPr bwMode="auto">
              <a:xfrm>
                <a:off x="4899025" y="1101726"/>
                <a:ext cx="117475" cy="34925"/>
              </a:xfrm>
              <a:custGeom>
                <a:avLst/>
                <a:gdLst>
                  <a:gd name="T0" fmla="*/ 0 w 48"/>
                  <a:gd name="T1" fmla="*/ 0 h 14"/>
                  <a:gd name="T2" fmla="*/ 48 w 48"/>
                  <a:gd name="T3" fmla="*/ 2 h 14"/>
                </a:gdLst>
                <a:ahLst/>
                <a:cxnLst>
                  <a:cxn ang="0">
                    <a:pos x="T0" y="T1"/>
                  </a:cxn>
                  <a:cxn ang="0">
                    <a:pos x="T2" y="T3"/>
                  </a:cxn>
                </a:cxnLst>
                <a:rect l="0" t="0" r="r" b="b"/>
                <a:pathLst>
                  <a:path w="48" h="14">
                    <a:moveTo>
                      <a:pt x="0" y="0"/>
                    </a:moveTo>
                    <a:cubicBezTo>
                      <a:pt x="5" y="4"/>
                      <a:pt x="24" y="14"/>
                      <a:pt x="48" y="2"/>
                    </a:cubicBezTo>
                  </a:path>
                </a:pathLst>
              </a:custGeom>
              <a:noFill/>
              <a:ln w="19050" cap="rnd">
                <a:solidFill>
                  <a:srgbClr val="EC212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endParaRPr lang="en-US" sz="4797"/>
              </a:p>
            </p:txBody>
          </p:sp>
          <p:sp>
            <p:nvSpPr>
              <p:cNvPr id="64" name="Freeform 1497">
                <a:extLst>
                  <a:ext uri="{FF2B5EF4-FFF2-40B4-BE49-F238E27FC236}">
                    <a16:creationId xmlns:a16="http://schemas.microsoft.com/office/drawing/2014/main" id="{216364A4-6B13-478C-85AB-5C697319E852}"/>
                  </a:ext>
                </a:extLst>
              </p:cNvPr>
              <p:cNvSpPr>
                <a:spLocks/>
              </p:cNvSpPr>
              <p:nvPr/>
            </p:nvSpPr>
            <p:spPr bwMode="auto">
              <a:xfrm>
                <a:off x="4824413" y="1181101"/>
                <a:ext cx="114300" cy="12700"/>
              </a:xfrm>
              <a:custGeom>
                <a:avLst/>
                <a:gdLst>
                  <a:gd name="T0" fmla="*/ 0 w 46"/>
                  <a:gd name="T1" fmla="*/ 5 h 5"/>
                  <a:gd name="T2" fmla="*/ 46 w 46"/>
                  <a:gd name="T3" fmla="*/ 0 h 5"/>
                </a:gdLst>
                <a:ahLst/>
                <a:cxnLst>
                  <a:cxn ang="0">
                    <a:pos x="T0" y="T1"/>
                  </a:cxn>
                  <a:cxn ang="0">
                    <a:pos x="T2" y="T3"/>
                  </a:cxn>
                </a:cxnLst>
                <a:rect l="0" t="0" r="r" b="b"/>
                <a:pathLst>
                  <a:path w="46" h="5">
                    <a:moveTo>
                      <a:pt x="0" y="5"/>
                    </a:moveTo>
                    <a:cubicBezTo>
                      <a:pt x="9" y="5"/>
                      <a:pt x="30" y="2"/>
                      <a:pt x="46" y="0"/>
                    </a:cubicBezTo>
                  </a:path>
                </a:pathLst>
              </a:custGeom>
              <a:noFill/>
              <a:ln w="19050" cap="rnd">
                <a:solidFill>
                  <a:srgbClr val="EC212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endParaRPr lang="en-US" sz="4797"/>
              </a:p>
            </p:txBody>
          </p:sp>
          <p:sp>
            <p:nvSpPr>
              <p:cNvPr id="65" name="Freeform 1498">
                <a:extLst>
                  <a:ext uri="{FF2B5EF4-FFF2-40B4-BE49-F238E27FC236}">
                    <a16:creationId xmlns:a16="http://schemas.microsoft.com/office/drawing/2014/main" id="{EC000D70-AB80-4FCF-ACA5-503B2A913275}"/>
                  </a:ext>
                </a:extLst>
              </p:cNvPr>
              <p:cNvSpPr>
                <a:spLocks/>
              </p:cNvSpPr>
              <p:nvPr/>
            </p:nvSpPr>
            <p:spPr bwMode="auto">
              <a:xfrm>
                <a:off x="5173663" y="800101"/>
                <a:ext cx="325438" cy="671513"/>
              </a:xfrm>
              <a:custGeom>
                <a:avLst/>
                <a:gdLst>
                  <a:gd name="T0" fmla="*/ 2 w 132"/>
                  <a:gd name="T1" fmla="*/ 69 h 273"/>
                  <a:gd name="T2" fmla="*/ 2 w 132"/>
                  <a:gd name="T3" fmla="*/ 30 h 273"/>
                  <a:gd name="T4" fmla="*/ 59 w 132"/>
                  <a:gd name="T5" fmla="*/ 26 h 273"/>
                  <a:gd name="T6" fmla="*/ 131 w 132"/>
                  <a:gd name="T7" fmla="*/ 145 h 273"/>
                  <a:gd name="T8" fmla="*/ 131 w 132"/>
                  <a:gd name="T9" fmla="*/ 250 h 273"/>
                  <a:gd name="T10" fmla="*/ 109 w 132"/>
                  <a:gd name="T11" fmla="*/ 272 h 273"/>
                  <a:gd name="T12" fmla="*/ 42 w 132"/>
                  <a:gd name="T13" fmla="*/ 272 h 273"/>
                  <a:gd name="T14" fmla="*/ 2 w 132"/>
                  <a:gd name="T15" fmla="*/ 208 h 273"/>
                  <a:gd name="T16" fmla="*/ 2 w 132"/>
                  <a:gd name="T17" fmla="*/ 146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273">
                    <a:moveTo>
                      <a:pt x="2" y="69"/>
                    </a:moveTo>
                    <a:cubicBezTo>
                      <a:pt x="2" y="69"/>
                      <a:pt x="2" y="39"/>
                      <a:pt x="2" y="30"/>
                    </a:cubicBezTo>
                    <a:cubicBezTo>
                      <a:pt x="2" y="21"/>
                      <a:pt x="26" y="0"/>
                      <a:pt x="59" y="26"/>
                    </a:cubicBezTo>
                    <a:cubicBezTo>
                      <a:pt x="93" y="53"/>
                      <a:pt x="132" y="104"/>
                      <a:pt x="131" y="145"/>
                    </a:cubicBezTo>
                    <a:cubicBezTo>
                      <a:pt x="131" y="186"/>
                      <a:pt x="131" y="237"/>
                      <a:pt x="131" y="250"/>
                    </a:cubicBezTo>
                    <a:cubicBezTo>
                      <a:pt x="131" y="262"/>
                      <a:pt x="127" y="273"/>
                      <a:pt x="109" y="272"/>
                    </a:cubicBezTo>
                    <a:cubicBezTo>
                      <a:pt x="91" y="272"/>
                      <a:pt x="47" y="272"/>
                      <a:pt x="42" y="272"/>
                    </a:cubicBezTo>
                    <a:cubicBezTo>
                      <a:pt x="37" y="272"/>
                      <a:pt x="3" y="245"/>
                      <a:pt x="2" y="208"/>
                    </a:cubicBezTo>
                    <a:cubicBezTo>
                      <a:pt x="0" y="171"/>
                      <a:pt x="2" y="152"/>
                      <a:pt x="2" y="146"/>
                    </a:cubicBezTo>
                  </a:path>
                </a:pathLst>
              </a:custGeom>
              <a:noFill/>
              <a:ln w="19050" cap="rnd">
                <a:solidFill>
                  <a:srgbClr val="27A7E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endParaRPr lang="en-US" sz="4797"/>
              </a:p>
            </p:txBody>
          </p:sp>
          <p:sp>
            <p:nvSpPr>
              <p:cNvPr id="66" name="Freeform 1499">
                <a:extLst>
                  <a:ext uri="{FF2B5EF4-FFF2-40B4-BE49-F238E27FC236}">
                    <a16:creationId xmlns:a16="http://schemas.microsoft.com/office/drawing/2014/main" id="{E9D8F31E-4B0D-4B5E-87CF-4C9F15FBED10}"/>
                  </a:ext>
                </a:extLst>
              </p:cNvPr>
              <p:cNvSpPr>
                <a:spLocks/>
              </p:cNvSpPr>
              <p:nvPr/>
            </p:nvSpPr>
            <p:spPr bwMode="auto">
              <a:xfrm>
                <a:off x="4733925" y="800101"/>
                <a:ext cx="322263" cy="671513"/>
              </a:xfrm>
              <a:custGeom>
                <a:avLst/>
                <a:gdLst>
                  <a:gd name="T0" fmla="*/ 130 w 131"/>
                  <a:gd name="T1" fmla="*/ 69 h 273"/>
                  <a:gd name="T2" fmla="*/ 130 w 131"/>
                  <a:gd name="T3" fmla="*/ 30 h 273"/>
                  <a:gd name="T4" fmla="*/ 72 w 131"/>
                  <a:gd name="T5" fmla="*/ 26 h 273"/>
                  <a:gd name="T6" fmla="*/ 0 w 131"/>
                  <a:gd name="T7" fmla="*/ 145 h 273"/>
                  <a:gd name="T8" fmla="*/ 0 w 131"/>
                  <a:gd name="T9" fmla="*/ 250 h 273"/>
                  <a:gd name="T10" fmla="*/ 22 w 131"/>
                  <a:gd name="T11" fmla="*/ 272 h 273"/>
                  <a:gd name="T12" fmla="*/ 89 w 131"/>
                  <a:gd name="T13" fmla="*/ 272 h 273"/>
                  <a:gd name="T14" fmla="*/ 130 w 131"/>
                  <a:gd name="T15" fmla="*/ 208 h 273"/>
                  <a:gd name="T16" fmla="*/ 130 w 131"/>
                  <a:gd name="T17" fmla="*/ 146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273">
                    <a:moveTo>
                      <a:pt x="130" y="69"/>
                    </a:moveTo>
                    <a:cubicBezTo>
                      <a:pt x="130" y="69"/>
                      <a:pt x="130" y="39"/>
                      <a:pt x="130" y="30"/>
                    </a:cubicBezTo>
                    <a:cubicBezTo>
                      <a:pt x="130" y="21"/>
                      <a:pt x="106" y="0"/>
                      <a:pt x="72" y="26"/>
                    </a:cubicBezTo>
                    <a:cubicBezTo>
                      <a:pt x="39" y="53"/>
                      <a:pt x="0" y="104"/>
                      <a:pt x="0" y="145"/>
                    </a:cubicBezTo>
                    <a:cubicBezTo>
                      <a:pt x="1" y="186"/>
                      <a:pt x="0" y="237"/>
                      <a:pt x="0" y="250"/>
                    </a:cubicBezTo>
                    <a:cubicBezTo>
                      <a:pt x="0" y="262"/>
                      <a:pt x="4" y="273"/>
                      <a:pt x="22" y="272"/>
                    </a:cubicBezTo>
                    <a:cubicBezTo>
                      <a:pt x="40" y="272"/>
                      <a:pt x="84" y="272"/>
                      <a:pt x="89" y="272"/>
                    </a:cubicBezTo>
                    <a:cubicBezTo>
                      <a:pt x="94" y="272"/>
                      <a:pt x="128" y="245"/>
                      <a:pt x="130" y="208"/>
                    </a:cubicBezTo>
                    <a:cubicBezTo>
                      <a:pt x="131" y="171"/>
                      <a:pt x="130" y="152"/>
                      <a:pt x="130" y="146"/>
                    </a:cubicBezTo>
                  </a:path>
                </a:pathLst>
              </a:custGeom>
              <a:noFill/>
              <a:ln w="19050" cap="rnd">
                <a:solidFill>
                  <a:srgbClr val="27A7E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endParaRPr lang="en-US" sz="4797"/>
              </a:p>
            </p:txBody>
          </p:sp>
        </p:grpSp>
      </p:grpSp>
    </p:spTree>
    <p:extLst>
      <p:ext uri="{BB962C8B-B14F-4D97-AF65-F5344CB8AC3E}">
        <p14:creationId xmlns:p14="http://schemas.microsoft.com/office/powerpoint/2010/main" val="801243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09640" y="1615881"/>
            <a:ext cx="7233072" cy="3375026"/>
          </a:xfrm>
        </p:spPr>
        <p:txBody>
          <a:bodyPr/>
          <a:lstStyle/>
          <a:p>
            <a:r>
              <a:rPr lang="en-US" sz="2667" b="0">
                <a:solidFill>
                  <a:schemeClr val="tx1"/>
                </a:solidFill>
                <a:latin typeface="Helvetica" charset="0"/>
                <a:ea typeface="Helvetica" charset="0"/>
                <a:cs typeface="Helvetica" charset="0"/>
              </a:rPr>
              <a:t>Derive</a:t>
            </a:r>
            <a:r>
              <a:rPr lang="en-US" sz="2667" b="0">
                <a:solidFill>
                  <a:srgbClr val="319ACF"/>
                </a:solidFill>
                <a:latin typeface="Helvetica" charset="0"/>
                <a:ea typeface="Helvetica" charset="0"/>
                <a:cs typeface="Helvetica" charset="0"/>
              </a:rPr>
              <a:t> </a:t>
            </a:r>
            <a:br>
              <a:rPr lang="en-US" sz="2667" b="0">
                <a:solidFill>
                  <a:srgbClr val="319ACF"/>
                </a:solidFill>
                <a:latin typeface="Helvetica" charset="0"/>
                <a:ea typeface="Helvetica" charset="0"/>
                <a:cs typeface="Helvetica" charset="0"/>
              </a:rPr>
            </a:br>
            <a:r>
              <a:rPr lang="en-US" b="0">
                <a:solidFill>
                  <a:srgbClr val="319ACF"/>
                </a:solidFill>
                <a:latin typeface="Helvetica" charset="0"/>
                <a:ea typeface="Helvetica" charset="0"/>
                <a:cs typeface="Helvetica" charset="0"/>
              </a:rPr>
              <a:t>Extraordinary Clinical Insights </a:t>
            </a:r>
            <a:br>
              <a:rPr lang="en-US" b="0">
                <a:solidFill>
                  <a:srgbClr val="319ACF"/>
                </a:solidFill>
                <a:latin typeface="Helvetica" charset="0"/>
                <a:ea typeface="Helvetica" charset="0"/>
                <a:cs typeface="Helvetica" charset="0"/>
              </a:rPr>
            </a:br>
            <a:r>
              <a:rPr lang="en-US" sz="2667" b="0">
                <a:solidFill>
                  <a:schemeClr val="tx1"/>
                </a:solidFill>
                <a:latin typeface="Helvetica" charset="0"/>
                <a:ea typeface="Helvetica" charset="0"/>
                <a:cs typeface="Helvetica" charset="0"/>
              </a:rPr>
              <a:t>From</a:t>
            </a:r>
            <a:r>
              <a:rPr lang="en-US" b="0">
                <a:solidFill>
                  <a:srgbClr val="319ACF"/>
                </a:solidFill>
                <a:latin typeface="Helvetica" charset="0"/>
                <a:ea typeface="Helvetica" charset="0"/>
                <a:cs typeface="Helvetica" charset="0"/>
              </a:rPr>
              <a:t> </a:t>
            </a:r>
            <a:br>
              <a:rPr lang="en-US" b="0">
                <a:solidFill>
                  <a:srgbClr val="319ACF"/>
                </a:solidFill>
                <a:latin typeface="Helvetica" charset="0"/>
                <a:ea typeface="Helvetica" charset="0"/>
                <a:cs typeface="Helvetica" charset="0"/>
              </a:rPr>
            </a:br>
            <a:r>
              <a:rPr lang="en-US" b="0">
                <a:solidFill>
                  <a:srgbClr val="319ACF"/>
                </a:solidFill>
                <a:latin typeface="Helvetica" charset="0"/>
                <a:ea typeface="Helvetica" charset="0"/>
                <a:cs typeface="Helvetica" charset="0"/>
              </a:rPr>
              <a:t>Ordinary Clinical Data</a:t>
            </a:r>
            <a:br>
              <a:rPr lang="en-US" b="0">
                <a:solidFill>
                  <a:srgbClr val="319ACF"/>
                </a:solidFill>
                <a:latin typeface="Helvetica" charset="0"/>
                <a:ea typeface="Helvetica" charset="0"/>
                <a:cs typeface="Helvetica" charset="0"/>
              </a:rPr>
            </a:br>
            <a:r>
              <a:rPr lang="en-US" sz="2667" b="0">
                <a:solidFill>
                  <a:schemeClr val="tx1"/>
                </a:solidFill>
                <a:latin typeface="Helvetica" charset="0"/>
                <a:ea typeface="Helvetica" charset="0"/>
                <a:cs typeface="Helvetica" charset="0"/>
              </a:rPr>
              <a:t>To improve</a:t>
            </a:r>
            <a:r>
              <a:rPr lang="en-US" b="0">
                <a:solidFill>
                  <a:srgbClr val="319ACF"/>
                </a:solidFill>
                <a:latin typeface="Helvetica" charset="0"/>
                <a:ea typeface="Helvetica" charset="0"/>
                <a:cs typeface="Helvetica" charset="0"/>
              </a:rPr>
              <a:t> </a:t>
            </a:r>
            <a:br>
              <a:rPr lang="en-US" b="0">
                <a:solidFill>
                  <a:srgbClr val="319ACF"/>
                </a:solidFill>
                <a:latin typeface="Helvetica" charset="0"/>
                <a:ea typeface="Helvetica" charset="0"/>
                <a:cs typeface="Helvetica" charset="0"/>
              </a:rPr>
            </a:br>
            <a:r>
              <a:rPr lang="en-US" b="0">
                <a:solidFill>
                  <a:srgbClr val="319ACF"/>
                </a:solidFill>
                <a:latin typeface="Helvetica" charset="0"/>
                <a:ea typeface="Helvetica" charset="0"/>
                <a:cs typeface="Helvetica" charset="0"/>
              </a:rPr>
              <a:t>Early Detection and Prevention</a:t>
            </a:r>
          </a:p>
        </p:txBody>
      </p:sp>
      <p:sp>
        <p:nvSpPr>
          <p:cNvPr id="6" name="Content Placeholder 3"/>
          <p:cNvSpPr>
            <a:spLocks noGrp="1"/>
          </p:cNvSpPr>
          <p:nvPr>
            <p:ph sz="half" idx="10"/>
          </p:nvPr>
        </p:nvSpPr>
        <p:spPr>
          <a:xfrm>
            <a:off x="1607021" y="2577119"/>
            <a:ext cx="2706919" cy="851535"/>
          </a:xfrm>
        </p:spPr>
        <p:txBody>
          <a:bodyPr/>
          <a:lstStyle/>
          <a:p>
            <a:pPr marL="0" indent="0" algn="ctr">
              <a:buNone/>
            </a:pPr>
            <a:r>
              <a:rPr lang="en-US">
                <a:latin typeface="Helvetica"/>
                <a:cs typeface="Helvetica"/>
              </a:rPr>
              <a:t>Mission</a:t>
            </a:r>
          </a:p>
        </p:txBody>
      </p:sp>
      <p:sp>
        <p:nvSpPr>
          <p:cNvPr id="7" name="Content Placeholder 4"/>
          <p:cNvSpPr>
            <a:spLocks noGrp="1"/>
          </p:cNvSpPr>
          <p:nvPr>
            <p:ph sz="half" idx="11"/>
          </p:nvPr>
        </p:nvSpPr>
        <p:spPr>
          <a:xfrm>
            <a:off x="1569036" y="3445129"/>
            <a:ext cx="2777152" cy="851535"/>
          </a:xfrm>
        </p:spPr>
        <p:txBody>
          <a:bodyPr/>
          <a:lstStyle/>
          <a:p>
            <a:pPr marL="0" indent="0" algn="ctr">
              <a:buNone/>
            </a:pPr>
            <a:r>
              <a:rPr lang="en-US">
                <a:latin typeface="Helvetica"/>
                <a:cs typeface="Helvetica"/>
              </a:rPr>
              <a:t>Data Driven Medicine</a:t>
            </a:r>
          </a:p>
        </p:txBody>
      </p:sp>
      <p:sp>
        <p:nvSpPr>
          <p:cNvPr id="48" name="Line 12"/>
          <p:cNvSpPr>
            <a:spLocks noChangeShapeType="1"/>
          </p:cNvSpPr>
          <p:nvPr/>
        </p:nvSpPr>
        <p:spPr bwMode="auto">
          <a:xfrm>
            <a:off x="6167968" y="620760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49" name="Line 13"/>
          <p:cNvSpPr>
            <a:spLocks noChangeShapeType="1"/>
          </p:cNvSpPr>
          <p:nvPr/>
        </p:nvSpPr>
        <p:spPr bwMode="auto">
          <a:xfrm>
            <a:off x="6167968" y="620760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grpSp>
        <p:nvGrpSpPr>
          <p:cNvPr id="51" name="Group 50"/>
          <p:cNvGrpSpPr/>
          <p:nvPr/>
        </p:nvGrpSpPr>
        <p:grpSpPr>
          <a:xfrm>
            <a:off x="4600195" y="5272525"/>
            <a:ext cx="1048772" cy="1020703"/>
            <a:chOff x="3953072" y="1402563"/>
            <a:chExt cx="1268936" cy="1234973"/>
          </a:xfrm>
        </p:grpSpPr>
        <p:sp>
          <p:nvSpPr>
            <p:cNvPr id="52" name="Freeform 5"/>
            <p:cNvSpPr>
              <a:spLocks/>
            </p:cNvSpPr>
            <p:nvPr/>
          </p:nvSpPr>
          <p:spPr bwMode="auto">
            <a:xfrm>
              <a:off x="3953072" y="1402563"/>
              <a:ext cx="1268936" cy="1234973"/>
            </a:xfrm>
            <a:custGeom>
              <a:avLst/>
              <a:gdLst>
                <a:gd name="T0" fmla="*/ 380 w 695"/>
                <a:gd name="T1" fmla="*/ 652 h 676"/>
                <a:gd name="T2" fmla="*/ 398 w 695"/>
                <a:gd name="T3" fmla="*/ 611 h 676"/>
                <a:gd name="T4" fmla="*/ 412 w 695"/>
                <a:gd name="T5" fmla="*/ 487 h 676"/>
                <a:gd name="T6" fmla="*/ 439 w 695"/>
                <a:gd name="T7" fmla="*/ 475 h 676"/>
                <a:gd name="T8" fmla="*/ 671 w 695"/>
                <a:gd name="T9" fmla="*/ 433 h 676"/>
                <a:gd name="T10" fmla="*/ 684 w 695"/>
                <a:gd name="T11" fmla="*/ 276 h 676"/>
                <a:gd name="T12" fmla="*/ 681 w 695"/>
                <a:gd name="T13" fmla="*/ 232 h 676"/>
                <a:gd name="T14" fmla="*/ 663 w 695"/>
                <a:gd name="T15" fmla="*/ 162 h 676"/>
                <a:gd name="T16" fmla="*/ 662 w 695"/>
                <a:gd name="T17" fmla="*/ 106 h 676"/>
                <a:gd name="T18" fmla="*/ 613 w 695"/>
                <a:gd name="T19" fmla="*/ 29 h 676"/>
                <a:gd name="T20" fmla="*/ 517 w 695"/>
                <a:gd name="T21" fmla="*/ 56 h 676"/>
                <a:gd name="T22" fmla="*/ 464 w 695"/>
                <a:gd name="T23" fmla="*/ 93 h 676"/>
                <a:gd name="T24" fmla="*/ 417 w 695"/>
                <a:gd name="T25" fmla="*/ 113 h 676"/>
                <a:gd name="T26" fmla="*/ 355 w 695"/>
                <a:gd name="T27" fmla="*/ 113 h 676"/>
                <a:gd name="T28" fmla="*/ 297 w 695"/>
                <a:gd name="T29" fmla="*/ 99 h 676"/>
                <a:gd name="T30" fmla="*/ 245 w 695"/>
                <a:gd name="T31" fmla="*/ 70 h 676"/>
                <a:gd name="T32" fmla="*/ 200 w 695"/>
                <a:gd name="T33" fmla="*/ 35 h 676"/>
                <a:gd name="T34" fmla="*/ 94 w 695"/>
                <a:gd name="T35" fmla="*/ 17 h 676"/>
                <a:gd name="T36" fmla="*/ 41 w 695"/>
                <a:gd name="T37" fmla="*/ 62 h 676"/>
                <a:gd name="T38" fmla="*/ 37 w 695"/>
                <a:gd name="T39" fmla="*/ 103 h 676"/>
                <a:gd name="T40" fmla="*/ 35 w 695"/>
                <a:gd name="T41" fmla="*/ 138 h 676"/>
                <a:gd name="T42" fmla="*/ 29 w 695"/>
                <a:gd name="T43" fmla="*/ 177 h 676"/>
                <a:gd name="T44" fmla="*/ 25 w 695"/>
                <a:gd name="T45" fmla="*/ 218 h 676"/>
                <a:gd name="T46" fmla="*/ 16 w 695"/>
                <a:gd name="T47" fmla="*/ 272 h 676"/>
                <a:gd name="T48" fmla="*/ 2 w 695"/>
                <a:gd name="T49" fmla="*/ 340 h 676"/>
                <a:gd name="T50" fmla="*/ 24 w 695"/>
                <a:gd name="T51" fmla="*/ 437 h 676"/>
                <a:gd name="T52" fmla="*/ 164 w 695"/>
                <a:gd name="T53" fmla="*/ 475 h 676"/>
                <a:gd name="T54" fmla="*/ 199 w 695"/>
                <a:gd name="T55" fmla="*/ 533 h 676"/>
                <a:gd name="T56" fmla="*/ 214 w 695"/>
                <a:gd name="T57" fmla="*/ 536 h 676"/>
                <a:gd name="T58" fmla="*/ 208 w 695"/>
                <a:gd name="T59" fmla="*/ 487 h 676"/>
                <a:gd name="T60" fmla="*/ 198 w 695"/>
                <a:gd name="T61" fmla="*/ 436 h 676"/>
                <a:gd name="T62" fmla="*/ 229 w 695"/>
                <a:gd name="T63" fmla="*/ 377 h 676"/>
                <a:gd name="T64" fmla="*/ 283 w 695"/>
                <a:gd name="T65" fmla="*/ 349 h 676"/>
                <a:gd name="T66" fmla="*/ 248 w 695"/>
                <a:gd name="T67" fmla="*/ 338 h 676"/>
                <a:gd name="T68" fmla="*/ 174 w 695"/>
                <a:gd name="T69" fmla="*/ 335 h 676"/>
                <a:gd name="T70" fmla="*/ 166 w 695"/>
                <a:gd name="T71" fmla="*/ 292 h 676"/>
                <a:gd name="T72" fmla="*/ 154 w 695"/>
                <a:gd name="T73" fmla="*/ 235 h 676"/>
                <a:gd name="T74" fmla="*/ 152 w 695"/>
                <a:gd name="T75" fmla="*/ 196 h 676"/>
                <a:gd name="T76" fmla="*/ 154 w 695"/>
                <a:gd name="T77" fmla="*/ 164 h 676"/>
                <a:gd name="T78" fmla="*/ 212 w 695"/>
                <a:gd name="T79" fmla="*/ 201 h 676"/>
                <a:gd name="T80" fmla="*/ 276 w 695"/>
                <a:gd name="T81" fmla="*/ 225 h 676"/>
                <a:gd name="T82" fmla="*/ 339 w 695"/>
                <a:gd name="T83" fmla="*/ 236 h 676"/>
                <a:gd name="T84" fmla="*/ 408 w 695"/>
                <a:gd name="T85" fmla="*/ 232 h 676"/>
                <a:gd name="T86" fmla="*/ 485 w 695"/>
                <a:gd name="T87" fmla="*/ 213 h 676"/>
                <a:gd name="T88" fmla="*/ 541 w 695"/>
                <a:gd name="T89" fmla="*/ 185 h 676"/>
                <a:gd name="T90" fmla="*/ 569 w 695"/>
                <a:gd name="T91" fmla="*/ 168 h 676"/>
                <a:gd name="T92" fmla="*/ 577 w 695"/>
                <a:gd name="T93" fmla="*/ 187 h 676"/>
                <a:gd name="T94" fmla="*/ 583 w 695"/>
                <a:gd name="T95" fmla="*/ 216 h 676"/>
                <a:gd name="T96" fmla="*/ 586 w 695"/>
                <a:gd name="T97" fmla="*/ 253 h 676"/>
                <a:gd name="T98" fmla="*/ 586 w 695"/>
                <a:gd name="T99" fmla="*/ 283 h 676"/>
                <a:gd name="T100" fmla="*/ 580 w 695"/>
                <a:gd name="T101" fmla="*/ 336 h 676"/>
                <a:gd name="T102" fmla="*/ 575 w 695"/>
                <a:gd name="T103" fmla="*/ 355 h 676"/>
                <a:gd name="T104" fmla="*/ 555 w 695"/>
                <a:gd name="T105" fmla="*/ 387 h 676"/>
                <a:gd name="T106" fmla="*/ 529 w 695"/>
                <a:gd name="T107" fmla="*/ 395 h 676"/>
                <a:gd name="T108" fmla="*/ 494 w 695"/>
                <a:gd name="T109" fmla="*/ 396 h 676"/>
                <a:gd name="T110" fmla="*/ 468 w 695"/>
                <a:gd name="T111" fmla="*/ 383 h 676"/>
                <a:gd name="T112" fmla="*/ 404 w 695"/>
                <a:gd name="T113" fmla="*/ 379 h 676"/>
                <a:gd name="T114" fmla="*/ 332 w 695"/>
                <a:gd name="T115" fmla="*/ 406 h 676"/>
                <a:gd name="T116" fmla="*/ 317 w 695"/>
                <a:gd name="T117" fmla="*/ 546 h 676"/>
                <a:gd name="T118" fmla="*/ 341 w 695"/>
                <a:gd name="T119" fmla="*/ 654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95" h="676">
                  <a:moveTo>
                    <a:pt x="372" y="676"/>
                  </a:moveTo>
                  <a:cubicBezTo>
                    <a:pt x="372" y="676"/>
                    <a:pt x="376" y="654"/>
                    <a:pt x="380" y="652"/>
                  </a:cubicBezTo>
                  <a:cubicBezTo>
                    <a:pt x="383" y="651"/>
                    <a:pt x="387" y="650"/>
                    <a:pt x="391" y="641"/>
                  </a:cubicBezTo>
                  <a:cubicBezTo>
                    <a:pt x="395" y="631"/>
                    <a:pt x="398" y="621"/>
                    <a:pt x="398" y="611"/>
                  </a:cubicBezTo>
                  <a:cubicBezTo>
                    <a:pt x="398" y="601"/>
                    <a:pt x="408" y="591"/>
                    <a:pt x="408" y="581"/>
                  </a:cubicBezTo>
                  <a:cubicBezTo>
                    <a:pt x="408" y="570"/>
                    <a:pt x="412" y="487"/>
                    <a:pt x="412" y="487"/>
                  </a:cubicBezTo>
                  <a:cubicBezTo>
                    <a:pt x="412" y="487"/>
                    <a:pt x="416" y="486"/>
                    <a:pt x="425" y="482"/>
                  </a:cubicBezTo>
                  <a:cubicBezTo>
                    <a:pt x="433" y="477"/>
                    <a:pt x="432" y="472"/>
                    <a:pt x="439" y="475"/>
                  </a:cubicBezTo>
                  <a:cubicBezTo>
                    <a:pt x="445" y="478"/>
                    <a:pt x="503" y="526"/>
                    <a:pt x="579" y="504"/>
                  </a:cubicBezTo>
                  <a:cubicBezTo>
                    <a:pt x="655" y="483"/>
                    <a:pt x="671" y="441"/>
                    <a:pt x="671" y="433"/>
                  </a:cubicBezTo>
                  <a:cubicBezTo>
                    <a:pt x="671" y="424"/>
                    <a:pt x="680" y="427"/>
                    <a:pt x="688" y="396"/>
                  </a:cubicBezTo>
                  <a:cubicBezTo>
                    <a:pt x="695" y="364"/>
                    <a:pt x="688" y="280"/>
                    <a:pt x="684" y="276"/>
                  </a:cubicBezTo>
                  <a:cubicBezTo>
                    <a:pt x="689" y="263"/>
                    <a:pt x="689" y="258"/>
                    <a:pt x="684" y="249"/>
                  </a:cubicBezTo>
                  <a:cubicBezTo>
                    <a:pt x="684" y="239"/>
                    <a:pt x="681" y="238"/>
                    <a:pt x="681" y="232"/>
                  </a:cubicBezTo>
                  <a:cubicBezTo>
                    <a:pt x="686" y="213"/>
                    <a:pt x="676" y="209"/>
                    <a:pt x="675" y="204"/>
                  </a:cubicBezTo>
                  <a:cubicBezTo>
                    <a:pt x="679" y="177"/>
                    <a:pt x="663" y="170"/>
                    <a:pt x="663" y="162"/>
                  </a:cubicBezTo>
                  <a:cubicBezTo>
                    <a:pt x="672" y="154"/>
                    <a:pt x="663" y="134"/>
                    <a:pt x="660" y="129"/>
                  </a:cubicBezTo>
                  <a:cubicBezTo>
                    <a:pt x="657" y="123"/>
                    <a:pt x="663" y="117"/>
                    <a:pt x="662" y="106"/>
                  </a:cubicBezTo>
                  <a:cubicBezTo>
                    <a:pt x="661" y="95"/>
                    <a:pt x="645" y="86"/>
                    <a:pt x="645" y="86"/>
                  </a:cubicBezTo>
                  <a:cubicBezTo>
                    <a:pt x="645" y="86"/>
                    <a:pt x="642" y="43"/>
                    <a:pt x="613" y="29"/>
                  </a:cubicBezTo>
                  <a:cubicBezTo>
                    <a:pt x="584" y="16"/>
                    <a:pt x="553" y="22"/>
                    <a:pt x="541" y="31"/>
                  </a:cubicBezTo>
                  <a:cubicBezTo>
                    <a:pt x="528" y="41"/>
                    <a:pt x="521" y="51"/>
                    <a:pt x="517" y="56"/>
                  </a:cubicBezTo>
                  <a:cubicBezTo>
                    <a:pt x="512" y="60"/>
                    <a:pt x="503" y="58"/>
                    <a:pt x="488" y="67"/>
                  </a:cubicBezTo>
                  <a:cubicBezTo>
                    <a:pt x="473" y="76"/>
                    <a:pt x="474" y="87"/>
                    <a:pt x="464" y="93"/>
                  </a:cubicBezTo>
                  <a:cubicBezTo>
                    <a:pt x="454" y="98"/>
                    <a:pt x="446" y="97"/>
                    <a:pt x="437" y="101"/>
                  </a:cubicBezTo>
                  <a:cubicBezTo>
                    <a:pt x="428" y="105"/>
                    <a:pt x="426" y="112"/>
                    <a:pt x="417" y="113"/>
                  </a:cubicBezTo>
                  <a:cubicBezTo>
                    <a:pt x="409" y="114"/>
                    <a:pt x="395" y="108"/>
                    <a:pt x="383" y="108"/>
                  </a:cubicBezTo>
                  <a:cubicBezTo>
                    <a:pt x="372" y="108"/>
                    <a:pt x="367" y="113"/>
                    <a:pt x="355" y="113"/>
                  </a:cubicBezTo>
                  <a:cubicBezTo>
                    <a:pt x="343" y="113"/>
                    <a:pt x="345" y="107"/>
                    <a:pt x="330" y="103"/>
                  </a:cubicBezTo>
                  <a:cubicBezTo>
                    <a:pt x="314" y="99"/>
                    <a:pt x="306" y="101"/>
                    <a:pt x="297" y="99"/>
                  </a:cubicBezTo>
                  <a:cubicBezTo>
                    <a:pt x="287" y="97"/>
                    <a:pt x="281" y="88"/>
                    <a:pt x="272" y="83"/>
                  </a:cubicBezTo>
                  <a:cubicBezTo>
                    <a:pt x="262" y="78"/>
                    <a:pt x="254" y="74"/>
                    <a:pt x="245" y="70"/>
                  </a:cubicBezTo>
                  <a:cubicBezTo>
                    <a:pt x="236" y="65"/>
                    <a:pt x="236" y="55"/>
                    <a:pt x="226" y="49"/>
                  </a:cubicBezTo>
                  <a:cubicBezTo>
                    <a:pt x="216" y="42"/>
                    <a:pt x="209" y="38"/>
                    <a:pt x="200" y="35"/>
                  </a:cubicBezTo>
                  <a:cubicBezTo>
                    <a:pt x="190" y="31"/>
                    <a:pt x="179" y="12"/>
                    <a:pt x="150" y="6"/>
                  </a:cubicBezTo>
                  <a:cubicBezTo>
                    <a:pt x="120" y="0"/>
                    <a:pt x="94" y="17"/>
                    <a:pt x="94" y="17"/>
                  </a:cubicBezTo>
                  <a:cubicBezTo>
                    <a:pt x="94" y="17"/>
                    <a:pt x="73" y="21"/>
                    <a:pt x="57" y="37"/>
                  </a:cubicBezTo>
                  <a:cubicBezTo>
                    <a:pt x="40" y="53"/>
                    <a:pt x="43" y="56"/>
                    <a:pt x="41" y="62"/>
                  </a:cubicBezTo>
                  <a:cubicBezTo>
                    <a:pt x="38" y="68"/>
                    <a:pt x="45" y="77"/>
                    <a:pt x="42" y="86"/>
                  </a:cubicBezTo>
                  <a:cubicBezTo>
                    <a:pt x="40" y="94"/>
                    <a:pt x="37" y="95"/>
                    <a:pt x="37" y="103"/>
                  </a:cubicBezTo>
                  <a:cubicBezTo>
                    <a:pt x="37" y="112"/>
                    <a:pt x="41" y="118"/>
                    <a:pt x="40" y="125"/>
                  </a:cubicBezTo>
                  <a:cubicBezTo>
                    <a:pt x="39" y="133"/>
                    <a:pt x="35" y="131"/>
                    <a:pt x="35" y="138"/>
                  </a:cubicBezTo>
                  <a:cubicBezTo>
                    <a:pt x="35" y="145"/>
                    <a:pt x="40" y="157"/>
                    <a:pt x="39" y="162"/>
                  </a:cubicBezTo>
                  <a:cubicBezTo>
                    <a:pt x="38" y="168"/>
                    <a:pt x="30" y="165"/>
                    <a:pt x="29" y="177"/>
                  </a:cubicBezTo>
                  <a:cubicBezTo>
                    <a:pt x="28" y="189"/>
                    <a:pt x="29" y="204"/>
                    <a:pt x="29" y="209"/>
                  </a:cubicBezTo>
                  <a:cubicBezTo>
                    <a:pt x="29" y="214"/>
                    <a:pt x="25" y="211"/>
                    <a:pt x="25" y="218"/>
                  </a:cubicBezTo>
                  <a:cubicBezTo>
                    <a:pt x="25" y="226"/>
                    <a:pt x="28" y="229"/>
                    <a:pt x="29" y="242"/>
                  </a:cubicBezTo>
                  <a:cubicBezTo>
                    <a:pt x="30" y="254"/>
                    <a:pt x="18" y="258"/>
                    <a:pt x="16" y="272"/>
                  </a:cubicBezTo>
                  <a:cubicBezTo>
                    <a:pt x="14" y="286"/>
                    <a:pt x="19" y="292"/>
                    <a:pt x="14" y="302"/>
                  </a:cubicBezTo>
                  <a:cubicBezTo>
                    <a:pt x="9" y="312"/>
                    <a:pt x="0" y="310"/>
                    <a:pt x="2" y="340"/>
                  </a:cubicBezTo>
                  <a:cubicBezTo>
                    <a:pt x="4" y="370"/>
                    <a:pt x="17" y="386"/>
                    <a:pt x="19" y="395"/>
                  </a:cubicBezTo>
                  <a:cubicBezTo>
                    <a:pt x="20" y="403"/>
                    <a:pt x="16" y="414"/>
                    <a:pt x="24" y="437"/>
                  </a:cubicBezTo>
                  <a:cubicBezTo>
                    <a:pt x="33" y="460"/>
                    <a:pt x="72" y="514"/>
                    <a:pt x="105" y="514"/>
                  </a:cubicBezTo>
                  <a:cubicBezTo>
                    <a:pt x="138" y="514"/>
                    <a:pt x="158" y="482"/>
                    <a:pt x="164" y="475"/>
                  </a:cubicBezTo>
                  <a:cubicBezTo>
                    <a:pt x="169" y="468"/>
                    <a:pt x="193" y="490"/>
                    <a:pt x="193" y="496"/>
                  </a:cubicBezTo>
                  <a:cubicBezTo>
                    <a:pt x="193" y="502"/>
                    <a:pt x="196" y="527"/>
                    <a:pt x="199" y="533"/>
                  </a:cubicBezTo>
                  <a:cubicBezTo>
                    <a:pt x="201" y="539"/>
                    <a:pt x="205" y="541"/>
                    <a:pt x="212" y="545"/>
                  </a:cubicBezTo>
                  <a:cubicBezTo>
                    <a:pt x="220" y="548"/>
                    <a:pt x="218" y="543"/>
                    <a:pt x="214" y="536"/>
                  </a:cubicBezTo>
                  <a:cubicBezTo>
                    <a:pt x="211" y="530"/>
                    <a:pt x="208" y="529"/>
                    <a:pt x="208" y="518"/>
                  </a:cubicBezTo>
                  <a:cubicBezTo>
                    <a:pt x="208" y="507"/>
                    <a:pt x="214" y="492"/>
                    <a:pt x="208" y="487"/>
                  </a:cubicBezTo>
                  <a:cubicBezTo>
                    <a:pt x="202" y="481"/>
                    <a:pt x="194" y="473"/>
                    <a:pt x="191" y="467"/>
                  </a:cubicBezTo>
                  <a:cubicBezTo>
                    <a:pt x="189" y="460"/>
                    <a:pt x="192" y="438"/>
                    <a:pt x="198" y="436"/>
                  </a:cubicBezTo>
                  <a:cubicBezTo>
                    <a:pt x="203" y="434"/>
                    <a:pt x="204" y="417"/>
                    <a:pt x="207" y="402"/>
                  </a:cubicBezTo>
                  <a:cubicBezTo>
                    <a:pt x="211" y="387"/>
                    <a:pt x="222" y="377"/>
                    <a:pt x="229" y="377"/>
                  </a:cubicBezTo>
                  <a:cubicBezTo>
                    <a:pt x="237" y="377"/>
                    <a:pt x="258" y="380"/>
                    <a:pt x="269" y="374"/>
                  </a:cubicBezTo>
                  <a:cubicBezTo>
                    <a:pt x="279" y="367"/>
                    <a:pt x="287" y="360"/>
                    <a:pt x="283" y="349"/>
                  </a:cubicBezTo>
                  <a:cubicBezTo>
                    <a:pt x="279" y="338"/>
                    <a:pt x="277" y="331"/>
                    <a:pt x="267" y="332"/>
                  </a:cubicBezTo>
                  <a:cubicBezTo>
                    <a:pt x="257" y="333"/>
                    <a:pt x="257" y="339"/>
                    <a:pt x="248" y="338"/>
                  </a:cubicBezTo>
                  <a:cubicBezTo>
                    <a:pt x="238" y="337"/>
                    <a:pt x="209" y="322"/>
                    <a:pt x="194" y="326"/>
                  </a:cubicBezTo>
                  <a:cubicBezTo>
                    <a:pt x="180" y="330"/>
                    <a:pt x="174" y="335"/>
                    <a:pt x="174" y="335"/>
                  </a:cubicBezTo>
                  <a:cubicBezTo>
                    <a:pt x="174" y="335"/>
                    <a:pt x="165" y="324"/>
                    <a:pt x="164" y="319"/>
                  </a:cubicBezTo>
                  <a:cubicBezTo>
                    <a:pt x="163" y="314"/>
                    <a:pt x="168" y="305"/>
                    <a:pt x="166" y="292"/>
                  </a:cubicBezTo>
                  <a:cubicBezTo>
                    <a:pt x="164" y="280"/>
                    <a:pt x="152" y="261"/>
                    <a:pt x="151" y="256"/>
                  </a:cubicBezTo>
                  <a:cubicBezTo>
                    <a:pt x="150" y="252"/>
                    <a:pt x="154" y="246"/>
                    <a:pt x="154" y="235"/>
                  </a:cubicBezTo>
                  <a:cubicBezTo>
                    <a:pt x="154" y="225"/>
                    <a:pt x="147" y="218"/>
                    <a:pt x="147" y="218"/>
                  </a:cubicBezTo>
                  <a:cubicBezTo>
                    <a:pt x="147" y="218"/>
                    <a:pt x="152" y="208"/>
                    <a:pt x="152" y="196"/>
                  </a:cubicBezTo>
                  <a:cubicBezTo>
                    <a:pt x="152" y="185"/>
                    <a:pt x="153" y="184"/>
                    <a:pt x="152" y="179"/>
                  </a:cubicBezTo>
                  <a:cubicBezTo>
                    <a:pt x="150" y="174"/>
                    <a:pt x="154" y="164"/>
                    <a:pt x="154" y="164"/>
                  </a:cubicBezTo>
                  <a:cubicBezTo>
                    <a:pt x="154" y="164"/>
                    <a:pt x="177" y="163"/>
                    <a:pt x="182" y="168"/>
                  </a:cubicBezTo>
                  <a:cubicBezTo>
                    <a:pt x="187" y="172"/>
                    <a:pt x="199" y="196"/>
                    <a:pt x="212" y="201"/>
                  </a:cubicBezTo>
                  <a:cubicBezTo>
                    <a:pt x="226" y="206"/>
                    <a:pt x="237" y="201"/>
                    <a:pt x="246" y="207"/>
                  </a:cubicBezTo>
                  <a:cubicBezTo>
                    <a:pt x="255" y="212"/>
                    <a:pt x="264" y="223"/>
                    <a:pt x="276" y="225"/>
                  </a:cubicBezTo>
                  <a:cubicBezTo>
                    <a:pt x="287" y="227"/>
                    <a:pt x="302" y="226"/>
                    <a:pt x="308" y="227"/>
                  </a:cubicBezTo>
                  <a:cubicBezTo>
                    <a:pt x="315" y="228"/>
                    <a:pt x="327" y="238"/>
                    <a:pt x="339" y="236"/>
                  </a:cubicBezTo>
                  <a:cubicBezTo>
                    <a:pt x="351" y="234"/>
                    <a:pt x="363" y="229"/>
                    <a:pt x="370" y="229"/>
                  </a:cubicBezTo>
                  <a:cubicBezTo>
                    <a:pt x="376" y="229"/>
                    <a:pt x="396" y="234"/>
                    <a:pt x="408" y="232"/>
                  </a:cubicBezTo>
                  <a:cubicBezTo>
                    <a:pt x="419" y="230"/>
                    <a:pt x="434" y="218"/>
                    <a:pt x="439" y="218"/>
                  </a:cubicBezTo>
                  <a:cubicBezTo>
                    <a:pt x="445" y="218"/>
                    <a:pt x="468" y="219"/>
                    <a:pt x="485" y="213"/>
                  </a:cubicBezTo>
                  <a:cubicBezTo>
                    <a:pt x="502" y="207"/>
                    <a:pt x="507" y="197"/>
                    <a:pt x="512" y="194"/>
                  </a:cubicBezTo>
                  <a:cubicBezTo>
                    <a:pt x="517" y="191"/>
                    <a:pt x="525" y="192"/>
                    <a:pt x="541" y="185"/>
                  </a:cubicBezTo>
                  <a:cubicBezTo>
                    <a:pt x="557" y="177"/>
                    <a:pt x="563" y="168"/>
                    <a:pt x="563" y="168"/>
                  </a:cubicBezTo>
                  <a:cubicBezTo>
                    <a:pt x="569" y="168"/>
                    <a:pt x="569" y="168"/>
                    <a:pt x="569" y="168"/>
                  </a:cubicBezTo>
                  <a:cubicBezTo>
                    <a:pt x="569" y="168"/>
                    <a:pt x="569" y="174"/>
                    <a:pt x="570" y="180"/>
                  </a:cubicBezTo>
                  <a:cubicBezTo>
                    <a:pt x="571" y="186"/>
                    <a:pt x="577" y="187"/>
                    <a:pt x="577" y="187"/>
                  </a:cubicBezTo>
                  <a:cubicBezTo>
                    <a:pt x="577" y="187"/>
                    <a:pt x="576" y="193"/>
                    <a:pt x="576" y="201"/>
                  </a:cubicBezTo>
                  <a:cubicBezTo>
                    <a:pt x="576" y="209"/>
                    <a:pt x="583" y="216"/>
                    <a:pt x="583" y="216"/>
                  </a:cubicBezTo>
                  <a:cubicBezTo>
                    <a:pt x="583" y="216"/>
                    <a:pt x="578" y="227"/>
                    <a:pt x="580" y="236"/>
                  </a:cubicBezTo>
                  <a:cubicBezTo>
                    <a:pt x="582" y="245"/>
                    <a:pt x="586" y="253"/>
                    <a:pt x="586" y="253"/>
                  </a:cubicBezTo>
                  <a:cubicBezTo>
                    <a:pt x="586" y="253"/>
                    <a:pt x="583" y="256"/>
                    <a:pt x="583" y="265"/>
                  </a:cubicBezTo>
                  <a:cubicBezTo>
                    <a:pt x="583" y="273"/>
                    <a:pt x="586" y="283"/>
                    <a:pt x="586" y="283"/>
                  </a:cubicBezTo>
                  <a:cubicBezTo>
                    <a:pt x="586" y="283"/>
                    <a:pt x="583" y="287"/>
                    <a:pt x="580" y="302"/>
                  </a:cubicBezTo>
                  <a:cubicBezTo>
                    <a:pt x="577" y="317"/>
                    <a:pt x="580" y="336"/>
                    <a:pt x="580" y="336"/>
                  </a:cubicBezTo>
                  <a:cubicBezTo>
                    <a:pt x="580" y="336"/>
                    <a:pt x="577" y="339"/>
                    <a:pt x="574" y="344"/>
                  </a:cubicBezTo>
                  <a:cubicBezTo>
                    <a:pt x="570" y="349"/>
                    <a:pt x="575" y="355"/>
                    <a:pt x="575" y="355"/>
                  </a:cubicBezTo>
                  <a:cubicBezTo>
                    <a:pt x="575" y="355"/>
                    <a:pt x="563" y="362"/>
                    <a:pt x="560" y="368"/>
                  </a:cubicBezTo>
                  <a:cubicBezTo>
                    <a:pt x="557" y="375"/>
                    <a:pt x="555" y="387"/>
                    <a:pt x="555" y="387"/>
                  </a:cubicBezTo>
                  <a:cubicBezTo>
                    <a:pt x="555" y="387"/>
                    <a:pt x="553" y="387"/>
                    <a:pt x="543" y="388"/>
                  </a:cubicBezTo>
                  <a:cubicBezTo>
                    <a:pt x="533" y="389"/>
                    <a:pt x="529" y="395"/>
                    <a:pt x="529" y="395"/>
                  </a:cubicBezTo>
                  <a:cubicBezTo>
                    <a:pt x="529" y="395"/>
                    <a:pt x="522" y="388"/>
                    <a:pt x="512" y="388"/>
                  </a:cubicBezTo>
                  <a:cubicBezTo>
                    <a:pt x="503" y="388"/>
                    <a:pt x="494" y="396"/>
                    <a:pt x="494" y="396"/>
                  </a:cubicBezTo>
                  <a:cubicBezTo>
                    <a:pt x="494" y="396"/>
                    <a:pt x="487" y="390"/>
                    <a:pt x="479" y="385"/>
                  </a:cubicBezTo>
                  <a:cubicBezTo>
                    <a:pt x="470" y="380"/>
                    <a:pt x="468" y="383"/>
                    <a:pt x="468" y="383"/>
                  </a:cubicBezTo>
                  <a:cubicBezTo>
                    <a:pt x="468" y="383"/>
                    <a:pt x="451" y="367"/>
                    <a:pt x="435" y="367"/>
                  </a:cubicBezTo>
                  <a:cubicBezTo>
                    <a:pt x="419" y="367"/>
                    <a:pt x="404" y="379"/>
                    <a:pt x="404" y="379"/>
                  </a:cubicBezTo>
                  <a:cubicBezTo>
                    <a:pt x="404" y="379"/>
                    <a:pt x="386" y="367"/>
                    <a:pt x="367" y="376"/>
                  </a:cubicBezTo>
                  <a:cubicBezTo>
                    <a:pt x="348" y="384"/>
                    <a:pt x="340" y="396"/>
                    <a:pt x="332" y="406"/>
                  </a:cubicBezTo>
                  <a:cubicBezTo>
                    <a:pt x="314" y="429"/>
                    <a:pt x="311" y="459"/>
                    <a:pt x="307" y="483"/>
                  </a:cubicBezTo>
                  <a:cubicBezTo>
                    <a:pt x="301" y="521"/>
                    <a:pt x="317" y="546"/>
                    <a:pt x="317" y="546"/>
                  </a:cubicBezTo>
                  <a:cubicBezTo>
                    <a:pt x="317" y="546"/>
                    <a:pt x="305" y="564"/>
                    <a:pt x="315" y="600"/>
                  </a:cubicBezTo>
                  <a:cubicBezTo>
                    <a:pt x="324" y="635"/>
                    <a:pt x="338" y="644"/>
                    <a:pt x="341" y="654"/>
                  </a:cubicBezTo>
                  <a:cubicBezTo>
                    <a:pt x="343" y="665"/>
                    <a:pt x="343" y="676"/>
                    <a:pt x="343" y="676"/>
                  </a:cubicBezTo>
                </a:path>
              </a:pathLst>
            </a:custGeom>
            <a:solidFill>
              <a:schemeClr val="accent2">
                <a:lumMod val="20000"/>
                <a:lumOff val="80000"/>
              </a:schemeClr>
            </a:solidFill>
            <a:ln w="9525" cap="rnd">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53" name="Oval 52"/>
            <p:cNvSpPr/>
            <p:nvPr/>
          </p:nvSpPr>
          <p:spPr>
            <a:xfrm>
              <a:off x="4749165" y="1608605"/>
              <a:ext cx="139792" cy="139792"/>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54" name="Oval 53"/>
            <p:cNvSpPr/>
            <p:nvPr/>
          </p:nvSpPr>
          <p:spPr>
            <a:xfrm>
              <a:off x="4672989" y="1528375"/>
              <a:ext cx="297134" cy="297134"/>
            </a:xfrm>
            <a:prstGeom prst="ellipse">
              <a:avLst/>
            </a:prstGeom>
            <a:noFill/>
            <a:ln w="12700">
              <a:solidFill>
                <a:schemeClr val="accent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55" name="Group 54"/>
          <p:cNvGrpSpPr/>
          <p:nvPr/>
        </p:nvGrpSpPr>
        <p:grpSpPr>
          <a:xfrm>
            <a:off x="6542394" y="5310370"/>
            <a:ext cx="1265809" cy="811964"/>
            <a:chOff x="3487268" y="1154613"/>
            <a:chExt cx="1955667" cy="1254479"/>
          </a:xfrm>
          <a:solidFill>
            <a:schemeClr val="accent2">
              <a:lumMod val="20000"/>
              <a:lumOff val="80000"/>
            </a:schemeClr>
          </a:solidFill>
        </p:grpSpPr>
        <p:sp>
          <p:nvSpPr>
            <p:cNvPr id="56" name="Freeform 15"/>
            <p:cNvSpPr>
              <a:spLocks/>
            </p:cNvSpPr>
            <p:nvPr/>
          </p:nvSpPr>
          <p:spPr bwMode="auto">
            <a:xfrm>
              <a:off x="3487268" y="1154613"/>
              <a:ext cx="979574" cy="1254479"/>
            </a:xfrm>
            <a:custGeom>
              <a:avLst/>
              <a:gdLst>
                <a:gd name="T0" fmla="*/ 284 w 422"/>
                <a:gd name="T1" fmla="*/ 540 h 540"/>
                <a:gd name="T2" fmla="*/ 263 w 422"/>
                <a:gd name="T3" fmla="*/ 388 h 540"/>
                <a:gd name="T4" fmla="*/ 260 w 422"/>
                <a:gd name="T5" fmla="*/ 378 h 540"/>
                <a:gd name="T6" fmla="*/ 137 w 422"/>
                <a:gd name="T7" fmla="*/ 517 h 540"/>
                <a:gd name="T8" fmla="*/ 62 w 422"/>
                <a:gd name="T9" fmla="*/ 465 h 540"/>
                <a:gd name="T10" fmla="*/ 50 w 422"/>
                <a:gd name="T11" fmla="*/ 224 h 540"/>
                <a:gd name="T12" fmla="*/ 212 w 422"/>
                <a:gd name="T13" fmla="*/ 45 h 540"/>
                <a:gd name="T14" fmla="*/ 339 w 422"/>
                <a:gd name="T15" fmla="*/ 243 h 540"/>
                <a:gd name="T16" fmla="*/ 252 w 422"/>
                <a:gd name="T17" fmla="*/ 253 h 540"/>
                <a:gd name="T18" fmla="*/ 328 w 422"/>
                <a:gd name="T19" fmla="*/ 276 h 540"/>
                <a:gd name="T20" fmla="*/ 344 w 422"/>
                <a:gd name="T21" fmla="*/ 273 h 540"/>
                <a:gd name="T22" fmla="*/ 381 w 422"/>
                <a:gd name="T23" fmla="*/ 329 h 540"/>
                <a:gd name="T24" fmla="*/ 339 w 422"/>
                <a:gd name="T25" fmla="*/ 355 h 540"/>
                <a:gd name="T26" fmla="*/ 313 w 422"/>
                <a:gd name="T27" fmla="*/ 358 h 540"/>
                <a:gd name="T28" fmla="*/ 298 w 422"/>
                <a:gd name="T29" fmla="*/ 358 h 540"/>
                <a:gd name="T30" fmla="*/ 296 w 422"/>
                <a:gd name="T31" fmla="*/ 358 h 540"/>
                <a:gd name="T32" fmla="*/ 308 w 422"/>
                <a:gd name="T33" fmla="*/ 529 h 540"/>
                <a:gd name="T34" fmla="*/ 308 w 422"/>
                <a:gd name="T35" fmla="*/ 539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2" h="540">
                  <a:moveTo>
                    <a:pt x="284" y="540"/>
                  </a:moveTo>
                  <a:cubicBezTo>
                    <a:pt x="282" y="437"/>
                    <a:pt x="263" y="388"/>
                    <a:pt x="263" y="388"/>
                  </a:cubicBezTo>
                  <a:cubicBezTo>
                    <a:pt x="260" y="378"/>
                    <a:pt x="260" y="378"/>
                    <a:pt x="260" y="378"/>
                  </a:cubicBezTo>
                  <a:cubicBezTo>
                    <a:pt x="260" y="378"/>
                    <a:pt x="281" y="533"/>
                    <a:pt x="137" y="517"/>
                  </a:cubicBezTo>
                  <a:cubicBezTo>
                    <a:pt x="106" y="513"/>
                    <a:pt x="86" y="500"/>
                    <a:pt x="62" y="465"/>
                  </a:cubicBezTo>
                  <a:cubicBezTo>
                    <a:pt x="0" y="380"/>
                    <a:pt x="47" y="235"/>
                    <a:pt x="50" y="224"/>
                  </a:cubicBezTo>
                  <a:cubicBezTo>
                    <a:pt x="54" y="212"/>
                    <a:pt x="89" y="88"/>
                    <a:pt x="212" y="45"/>
                  </a:cubicBezTo>
                  <a:cubicBezTo>
                    <a:pt x="344" y="0"/>
                    <a:pt x="422" y="151"/>
                    <a:pt x="339" y="243"/>
                  </a:cubicBezTo>
                  <a:cubicBezTo>
                    <a:pt x="306" y="279"/>
                    <a:pt x="252" y="253"/>
                    <a:pt x="252" y="253"/>
                  </a:cubicBezTo>
                  <a:cubicBezTo>
                    <a:pt x="252" y="253"/>
                    <a:pt x="253" y="279"/>
                    <a:pt x="328" y="276"/>
                  </a:cubicBezTo>
                  <a:cubicBezTo>
                    <a:pt x="332" y="276"/>
                    <a:pt x="344" y="273"/>
                    <a:pt x="344" y="273"/>
                  </a:cubicBezTo>
                  <a:cubicBezTo>
                    <a:pt x="344" y="273"/>
                    <a:pt x="404" y="255"/>
                    <a:pt x="381" y="329"/>
                  </a:cubicBezTo>
                  <a:cubicBezTo>
                    <a:pt x="374" y="351"/>
                    <a:pt x="346" y="353"/>
                    <a:pt x="339" y="355"/>
                  </a:cubicBezTo>
                  <a:cubicBezTo>
                    <a:pt x="332" y="356"/>
                    <a:pt x="319" y="358"/>
                    <a:pt x="313" y="358"/>
                  </a:cubicBezTo>
                  <a:cubicBezTo>
                    <a:pt x="309" y="358"/>
                    <a:pt x="302" y="358"/>
                    <a:pt x="298" y="358"/>
                  </a:cubicBezTo>
                  <a:cubicBezTo>
                    <a:pt x="298" y="358"/>
                    <a:pt x="296" y="357"/>
                    <a:pt x="296" y="358"/>
                  </a:cubicBezTo>
                  <a:cubicBezTo>
                    <a:pt x="298" y="382"/>
                    <a:pt x="311" y="410"/>
                    <a:pt x="308" y="529"/>
                  </a:cubicBezTo>
                  <a:cubicBezTo>
                    <a:pt x="308" y="531"/>
                    <a:pt x="308" y="536"/>
                    <a:pt x="308" y="539"/>
                  </a:cubicBezTo>
                </a:path>
              </a:pathLst>
            </a:custGeom>
            <a:grpFill/>
            <a:ln w="9525" cap="rnd">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57" name="Freeform 16"/>
            <p:cNvSpPr>
              <a:spLocks/>
            </p:cNvSpPr>
            <p:nvPr/>
          </p:nvSpPr>
          <p:spPr bwMode="auto">
            <a:xfrm>
              <a:off x="4464561" y="1154613"/>
              <a:ext cx="978374" cy="1254479"/>
            </a:xfrm>
            <a:custGeom>
              <a:avLst/>
              <a:gdLst>
                <a:gd name="T0" fmla="*/ 137 w 421"/>
                <a:gd name="T1" fmla="*/ 540 h 540"/>
                <a:gd name="T2" fmla="*/ 159 w 421"/>
                <a:gd name="T3" fmla="*/ 388 h 540"/>
                <a:gd name="T4" fmla="*/ 162 w 421"/>
                <a:gd name="T5" fmla="*/ 378 h 540"/>
                <a:gd name="T6" fmla="*/ 285 w 421"/>
                <a:gd name="T7" fmla="*/ 517 h 540"/>
                <a:gd name="T8" fmla="*/ 360 w 421"/>
                <a:gd name="T9" fmla="*/ 465 h 540"/>
                <a:gd name="T10" fmla="*/ 371 w 421"/>
                <a:gd name="T11" fmla="*/ 224 h 540"/>
                <a:gd name="T12" fmla="*/ 210 w 421"/>
                <a:gd name="T13" fmla="*/ 45 h 540"/>
                <a:gd name="T14" fmla="*/ 83 w 421"/>
                <a:gd name="T15" fmla="*/ 243 h 540"/>
                <a:gd name="T16" fmla="*/ 169 w 421"/>
                <a:gd name="T17" fmla="*/ 253 h 540"/>
                <a:gd name="T18" fmla="*/ 94 w 421"/>
                <a:gd name="T19" fmla="*/ 276 h 540"/>
                <a:gd name="T20" fmla="*/ 77 w 421"/>
                <a:gd name="T21" fmla="*/ 273 h 540"/>
                <a:gd name="T22" fmla="*/ 41 w 421"/>
                <a:gd name="T23" fmla="*/ 329 h 540"/>
                <a:gd name="T24" fmla="*/ 83 w 421"/>
                <a:gd name="T25" fmla="*/ 355 h 540"/>
                <a:gd name="T26" fmla="*/ 109 w 421"/>
                <a:gd name="T27" fmla="*/ 358 h 540"/>
                <a:gd name="T28" fmla="*/ 123 w 421"/>
                <a:gd name="T29" fmla="*/ 358 h 540"/>
                <a:gd name="T30" fmla="*/ 126 w 421"/>
                <a:gd name="T31" fmla="*/ 358 h 540"/>
                <a:gd name="T32" fmla="*/ 114 w 421"/>
                <a:gd name="T33" fmla="*/ 529 h 540"/>
                <a:gd name="T34" fmla="*/ 113 w 421"/>
                <a:gd name="T35" fmla="*/ 539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1" h="540">
                  <a:moveTo>
                    <a:pt x="137" y="540"/>
                  </a:moveTo>
                  <a:cubicBezTo>
                    <a:pt x="139" y="437"/>
                    <a:pt x="159" y="388"/>
                    <a:pt x="159" y="388"/>
                  </a:cubicBezTo>
                  <a:cubicBezTo>
                    <a:pt x="162" y="378"/>
                    <a:pt x="162" y="378"/>
                    <a:pt x="162" y="378"/>
                  </a:cubicBezTo>
                  <a:cubicBezTo>
                    <a:pt x="162" y="378"/>
                    <a:pt x="141" y="533"/>
                    <a:pt x="285" y="517"/>
                  </a:cubicBezTo>
                  <a:cubicBezTo>
                    <a:pt x="315" y="513"/>
                    <a:pt x="335" y="500"/>
                    <a:pt x="360" y="465"/>
                  </a:cubicBezTo>
                  <a:cubicBezTo>
                    <a:pt x="421" y="380"/>
                    <a:pt x="375" y="235"/>
                    <a:pt x="371" y="224"/>
                  </a:cubicBezTo>
                  <a:cubicBezTo>
                    <a:pt x="368" y="212"/>
                    <a:pt x="333" y="88"/>
                    <a:pt x="210" y="45"/>
                  </a:cubicBezTo>
                  <a:cubicBezTo>
                    <a:pt x="78" y="0"/>
                    <a:pt x="0" y="151"/>
                    <a:pt x="83" y="243"/>
                  </a:cubicBezTo>
                  <a:cubicBezTo>
                    <a:pt x="116" y="279"/>
                    <a:pt x="169" y="253"/>
                    <a:pt x="169" y="253"/>
                  </a:cubicBezTo>
                  <a:cubicBezTo>
                    <a:pt x="169" y="253"/>
                    <a:pt x="168" y="279"/>
                    <a:pt x="94" y="276"/>
                  </a:cubicBezTo>
                  <a:cubicBezTo>
                    <a:pt x="90" y="276"/>
                    <a:pt x="77" y="273"/>
                    <a:pt x="77" y="273"/>
                  </a:cubicBezTo>
                  <a:cubicBezTo>
                    <a:pt x="77" y="273"/>
                    <a:pt x="18" y="255"/>
                    <a:pt x="41" y="329"/>
                  </a:cubicBezTo>
                  <a:cubicBezTo>
                    <a:pt x="47" y="351"/>
                    <a:pt x="76" y="353"/>
                    <a:pt x="83" y="355"/>
                  </a:cubicBezTo>
                  <a:cubicBezTo>
                    <a:pt x="89" y="356"/>
                    <a:pt x="103" y="358"/>
                    <a:pt x="109" y="358"/>
                  </a:cubicBezTo>
                  <a:cubicBezTo>
                    <a:pt x="113" y="358"/>
                    <a:pt x="120" y="358"/>
                    <a:pt x="123" y="358"/>
                  </a:cubicBezTo>
                  <a:cubicBezTo>
                    <a:pt x="124" y="358"/>
                    <a:pt x="126" y="357"/>
                    <a:pt x="126" y="358"/>
                  </a:cubicBezTo>
                  <a:cubicBezTo>
                    <a:pt x="123" y="382"/>
                    <a:pt x="111" y="410"/>
                    <a:pt x="114" y="529"/>
                  </a:cubicBezTo>
                  <a:cubicBezTo>
                    <a:pt x="114" y="531"/>
                    <a:pt x="113" y="536"/>
                    <a:pt x="113" y="539"/>
                  </a:cubicBezTo>
                </a:path>
              </a:pathLst>
            </a:custGeom>
            <a:grpFill/>
            <a:ln w="9525" cap="rnd">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62" name="Group 61"/>
          <p:cNvGrpSpPr/>
          <p:nvPr/>
        </p:nvGrpSpPr>
        <p:grpSpPr>
          <a:xfrm>
            <a:off x="8704048" y="5310370"/>
            <a:ext cx="428929" cy="914508"/>
            <a:chOff x="3170238" y="1168400"/>
            <a:chExt cx="504825" cy="1076325"/>
          </a:xfrm>
        </p:grpSpPr>
        <p:grpSp>
          <p:nvGrpSpPr>
            <p:cNvPr id="63" name="Group 62"/>
            <p:cNvGrpSpPr/>
            <p:nvPr/>
          </p:nvGrpSpPr>
          <p:grpSpPr>
            <a:xfrm>
              <a:off x="3313113" y="1490663"/>
              <a:ext cx="220663" cy="146049"/>
              <a:chOff x="3313113" y="1490663"/>
              <a:chExt cx="220663" cy="146049"/>
            </a:xfrm>
          </p:grpSpPr>
          <p:sp>
            <p:nvSpPr>
              <p:cNvPr id="66" name="Freeform 7"/>
              <p:cNvSpPr>
                <a:spLocks/>
              </p:cNvSpPr>
              <p:nvPr/>
            </p:nvSpPr>
            <p:spPr bwMode="auto">
              <a:xfrm>
                <a:off x="3470276" y="1549400"/>
                <a:ext cx="55563" cy="14287"/>
              </a:xfrm>
              <a:custGeom>
                <a:avLst/>
                <a:gdLst>
                  <a:gd name="T0" fmla="*/ 0 w 35"/>
                  <a:gd name="T1" fmla="*/ 4 h 9"/>
                  <a:gd name="T2" fmla="*/ 4 w 35"/>
                  <a:gd name="T3" fmla="*/ 9 h 9"/>
                  <a:gd name="T4" fmla="*/ 30 w 35"/>
                  <a:gd name="T5" fmla="*/ 9 h 9"/>
                  <a:gd name="T6" fmla="*/ 35 w 35"/>
                  <a:gd name="T7" fmla="*/ 4 h 9"/>
                  <a:gd name="T8" fmla="*/ 30 w 35"/>
                  <a:gd name="T9" fmla="*/ 0 h 9"/>
                  <a:gd name="T10" fmla="*/ 4 w 35"/>
                  <a:gd name="T11" fmla="*/ 0 h 9"/>
                  <a:gd name="T12" fmla="*/ 0 w 35"/>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35" h="9">
                    <a:moveTo>
                      <a:pt x="0" y="4"/>
                    </a:moveTo>
                    <a:lnTo>
                      <a:pt x="4" y="9"/>
                    </a:lnTo>
                    <a:lnTo>
                      <a:pt x="30" y="9"/>
                    </a:lnTo>
                    <a:lnTo>
                      <a:pt x="35" y="4"/>
                    </a:lnTo>
                    <a:lnTo>
                      <a:pt x="30" y="0"/>
                    </a:lnTo>
                    <a:lnTo>
                      <a:pt x="4" y="0"/>
                    </a:lnTo>
                    <a:lnTo>
                      <a:pt x="0" y="4"/>
                    </a:lnTo>
                    <a:close/>
                  </a:path>
                </a:pathLst>
              </a:custGeom>
              <a:solidFill>
                <a:schemeClr val="accent2">
                  <a:lumMod val="20000"/>
                  <a:lumOff val="80000"/>
                </a:schemeClr>
              </a:solidFill>
              <a:ln>
                <a:noFill/>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67" name="Freeform 8"/>
              <p:cNvSpPr>
                <a:spLocks/>
              </p:cNvSpPr>
              <p:nvPr/>
            </p:nvSpPr>
            <p:spPr bwMode="auto">
              <a:xfrm>
                <a:off x="3470276" y="1490663"/>
                <a:ext cx="55563" cy="12700"/>
              </a:xfrm>
              <a:custGeom>
                <a:avLst/>
                <a:gdLst>
                  <a:gd name="T0" fmla="*/ 0 w 35"/>
                  <a:gd name="T1" fmla="*/ 4 h 8"/>
                  <a:gd name="T2" fmla="*/ 4 w 35"/>
                  <a:gd name="T3" fmla="*/ 8 h 8"/>
                  <a:gd name="T4" fmla="*/ 30 w 35"/>
                  <a:gd name="T5" fmla="*/ 8 h 8"/>
                  <a:gd name="T6" fmla="*/ 35 w 35"/>
                  <a:gd name="T7" fmla="*/ 4 h 8"/>
                  <a:gd name="T8" fmla="*/ 30 w 35"/>
                  <a:gd name="T9" fmla="*/ 0 h 8"/>
                  <a:gd name="T10" fmla="*/ 4 w 35"/>
                  <a:gd name="T11" fmla="*/ 0 h 8"/>
                  <a:gd name="T12" fmla="*/ 0 w 3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5" h="8">
                    <a:moveTo>
                      <a:pt x="0" y="4"/>
                    </a:moveTo>
                    <a:lnTo>
                      <a:pt x="4" y="8"/>
                    </a:lnTo>
                    <a:lnTo>
                      <a:pt x="30" y="8"/>
                    </a:lnTo>
                    <a:lnTo>
                      <a:pt x="35" y="4"/>
                    </a:lnTo>
                    <a:lnTo>
                      <a:pt x="30" y="0"/>
                    </a:lnTo>
                    <a:lnTo>
                      <a:pt x="4" y="0"/>
                    </a:lnTo>
                    <a:lnTo>
                      <a:pt x="0" y="4"/>
                    </a:lnTo>
                    <a:close/>
                  </a:path>
                </a:pathLst>
              </a:custGeom>
              <a:solidFill>
                <a:schemeClr val="accent2">
                  <a:lumMod val="20000"/>
                  <a:lumOff val="80000"/>
                </a:schemeClr>
              </a:solidFill>
              <a:ln>
                <a:noFill/>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68" name="Freeform 9"/>
              <p:cNvSpPr>
                <a:spLocks/>
              </p:cNvSpPr>
              <p:nvPr/>
            </p:nvSpPr>
            <p:spPr bwMode="auto">
              <a:xfrm>
                <a:off x="3470276" y="1608138"/>
                <a:ext cx="55563" cy="14287"/>
              </a:xfrm>
              <a:custGeom>
                <a:avLst/>
                <a:gdLst>
                  <a:gd name="T0" fmla="*/ 0 w 35"/>
                  <a:gd name="T1" fmla="*/ 5 h 9"/>
                  <a:gd name="T2" fmla="*/ 4 w 35"/>
                  <a:gd name="T3" fmla="*/ 9 h 9"/>
                  <a:gd name="T4" fmla="*/ 30 w 35"/>
                  <a:gd name="T5" fmla="*/ 9 h 9"/>
                  <a:gd name="T6" fmla="*/ 35 w 35"/>
                  <a:gd name="T7" fmla="*/ 5 h 9"/>
                  <a:gd name="T8" fmla="*/ 30 w 35"/>
                  <a:gd name="T9" fmla="*/ 0 h 9"/>
                  <a:gd name="T10" fmla="*/ 4 w 35"/>
                  <a:gd name="T11" fmla="*/ 0 h 9"/>
                  <a:gd name="T12" fmla="*/ 0 w 35"/>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35" h="9">
                    <a:moveTo>
                      <a:pt x="0" y="5"/>
                    </a:moveTo>
                    <a:lnTo>
                      <a:pt x="4" y="9"/>
                    </a:lnTo>
                    <a:lnTo>
                      <a:pt x="30" y="9"/>
                    </a:lnTo>
                    <a:lnTo>
                      <a:pt x="35" y="5"/>
                    </a:lnTo>
                    <a:lnTo>
                      <a:pt x="30" y="0"/>
                    </a:lnTo>
                    <a:lnTo>
                      <a:pt x="4" y="0"/>
                    </a:lnTo>
                    <a:lnTo>
                      <a:pt x="0" y="5"/>
                    </a:lnTo>
                    <a:close/>
                  </a:path>
                </a:pathLst>
              </a:custGeom>
              <a:solidFill>
                <a:schemeClr val="accent2">
                  <a:lumMod val="20000"/>
                  <a:lumOff val="80000"/>
                </a:schemeClr>
              </a:solidFill>
              <a:ln>
                <a:noFill/>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69" name="Freeform 10"/>
              <p:cNvSpPr>
                <a:spLocks/>
              </p:cNvSpPr>
              <p:nvPr/>
            </p:nvSpPr>
            <p:spPr bwMode="auto">
              <a:xfrm>
                <a:off x="3460751" y="1558925"/>
                <a:ext cx="14288" cy="53975"/>
              </a:xfrm>
              <a:custGeom>
                <a:avLst/>
                <a:gdLst>
                  <a:gd name="T0" fmla="*/ 5 w 9"/>
                  <a:gd name="T1" fmla="*/ 0 h 34"/>
                  <a:gd name="T2" fmla="*/ 0 w 9"/>
                  <a:gd name="T3" fmla="*/ 4 h 34"/>
                  <a:gd name="T4" fmla="*/ 0 w 9"/>
                  <a:gd name="T5" fmla="*/ 30 h 34"/>
                  <a:gd name="T6" fmla="*/ 5 w 9"/>
                  <a:gd name="T7" fmla="*/ 34 h 34"/>
                  <a:gd name="T8" fmla="*/ 9 w 9"/>
                  <a:gd name="T9" fmla="*/ 30 h 34"/>
                  <a:gd name="T10" fmla="*/ 9 w 9"/>
                  <a:gd name="T11" fmla="*/ 4 h 34"/>
                  <a:gd name="T12" fmla="*/ 5 w 9"/>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9" h="34">
                    <a:moveTo>
                      <a:pt x="5" y="0"/>
                    </a:moveTo>
                    <a:lnTo>
                      <a:pt x="0" y="4"/>
                    </a:lnTo>
                    <a:lnTo>
                      <a:pt x="0" y="30"/>
                    </a:lnTo>
                    <a:lnTo>
                      <a:pt x="5" y="34"/>
                    </a:lnTo>
                    <a:lnTo>
                      <a:pt x="9" y="30"/>
                    </a:lnTo>
                    <a:lnTo>
                      <a:pt x="9" y="4"/>
                    </a:lnTo>
                    <a:lnTo>
                      <a:pt x="5" y="0"/>
                    </a:lnTo>
                    <a:close/>
                  </a:path>
                </a:pathLst>
              </a:custGeom>
              <a:solidFill>
                <a:schemeClr val="accent2">
                  <a:lumMod val="20000"/>
                  <a:lumOff val="80000"/>
                </a:schemeClr>
              </a:solidFill>
              <a:ln>
                <a:noFill/>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70" name="Freeform 11"/>
              <p:cNvSpPr>
                <a:spLocks/>
              </p:cNvSpPr>
              <p:nvPr/>
            </p:nvSpPr>
            <p:spPr bwMode="auto">
              <a:xfrm>
                <a:off x="3460751" y="1498600"/>
                <a:ext cx="14288" cy="53975"/>
              </a:xfrm>
              <a:custGeom>
                <a:avLst/>
                <a:gdLst>
                  <a:gd name="T0" fmla="*/ 5 w 9"/>
                  <a:gd name="T1" fmla="*/ 0 h 34"/>
                  <a:gd name="T2" fmla="*/ 0 w 9"/>
                  <a:gd name="T3" fmla="*/ 4 h 34"/>
                  <a:gd name="T4" fmla="*/ 0 w 9"/>
                  <a:gd name="T5" fmla="*/ 30 h 34"/>
                  <a:gd name="T6" fmla="*/ 5 w 9"/>
                  <a:gd name="T7" fmla="*/ 34 h 34"/>
                  <a:gd name="T8" fmla="*/ 9 w 9"/>
                  <a:gd name="T9" fmla="*/ 30 h 34"/>
                  <a:gd name="T10" fmla="*/ 9 w 9"/>
                  <a:gd name="T11" fmla="*/ 4 h 34"/>
                  <a:gd name="T12" fmla="*/ 5 w 9"/>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9" h="34">
                    <a:moveTo>
                      <a:pt x="5" y="0"/>
                    </a:moveTo>
                    <a:lnTo>
                      <a:pt x="0" y="4"/>
                    </a:lnTo>
                    <a:lnTo>
                      <a:pt x="0" y="30"/>
                    </a:lnTo>
                    <a:lnTo>
                      <a:pt x="5" y="34"/>
                    </a:lnTo>
                    <a:lnTo>
                      <a:pt x="9" y="30"/>
                    </a:lnTo>
                    <a:lnTo>
                      <a:pt x="9" y="4"/>
                    </a:lnTo>
                    <a:lnTo>
                      <a:pt x="5" y="0"/>
                    </a:lnTo>
                    <a:close/>
                  </a:path>
                </a:pathLst>
              </a:custGeom>
              <a:solidFill>
                <a:schemeClr val="accent2">
                  <a:lumMod val="20000"/>
                  <a:lumOff val="80000"/>
                </a:schemeClr>
              </a:solidFill>
              <a:ln>
                <a:noFill/>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71" name="Freeform 12"/>
              <p:cNvSpPr>
                <a:spLocks/>
              </p:cNvSpPr>
              <p:nvPr/>
            </p:nvSpPr>
            <p:spPr bwMode="auto">
              <a:xfrm>
                <a:off x="3521076" y="1558925"/>
                <a:ext cx="12700" cy="53975"/>
              </a:xfrm>
              <a:custGeom>
                <a:avLst/>
                <a:gdLst>
                  <a:gd name="T0" fmla="*/ 4 w 8"/>
                  <a:gd name="T1" fmla="*/ 0 h 34"/>
                  <a:gd name="T2" fmla="*/ 0 w 8"/>
                  <a:gd name="T3" fmla="*/ 4 h 34"/>
                  <a:gd name="T4" fmla="*/ 0 w 8"/>
                  <a:gd name="T5" fmla="*/ 30 h 34"/>
                  <a:gd name="T6" fmla="*/ 4 w 8"/>
                  <a:gd name="T7" fmla="*/ 34 h 34"/>
                  <a:gd name="T8" fmla="*/ 8 w 8"/>
                  <a:gd name="T9" fmla="*/ 30 h 34"/>
                  <a:gd name="T10" fmla="*/ 8 w 8"/>
                  <a:gd name="T11" fmla="*/ 4 h 34"/>
                  <a:gd name="T12" fmla="*/ 4 w 8"/>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8" h="34">
                    <a:moveTo>
                      <a:pt x="4" y="0"/>
                    </a:moveTo>
                    <a:lnTo>
                      <a:pt x="0" y="4"/>
                    </a:lnTo>
                    <a:lnTo>
                      <a:pt x="0" y="30"/>
                    </a:lnTo>
                    <a:lnTo>
                      <a:pt x="4" y="34"/>
                    </a:lnTo>
                    <a:lnTo>
                      <a:pt x="8" y="30"/>
                    </a:lnTo>
                    <a:lnTo>
                      <a:pt x="8" y="4"/>
                    </a:lnTo>
                    <a:lnTo>
                      <a:pt x="4" y="0"/>
                    </a:lnTo>
                    <a:close/>
                  </a:path>
                </a:pathLst>
              </a:custGeom>
              <a:solidFill>
                <a:schemeClr val="accent2">
                  <a:lumMod val="20000"/>
                  <a:lumOff val="80000"/>
                </a:schemeClr>
              </a:solidFill>
              <a:ln>
                <a:noFill/>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72" name="Freeform 13"/>
              <p:cNvSpPr>
                <a:spLocks/>
              </p:cNvSpPr>
              <p:nvPr/>
            </p:nvSpPr>
            <p:spPr bwMode="auto">
              <a:xfrm>
                <a:off x="3352801" y="1490663"/>
                <a:ext cx="53975" cy="12700"/>
              </a:xfrm>
              <a:custGeom>
                <a:avLst/>
                <a:gdLst>
                  <a:gd name="T0" fmla="*/ 0 w 34"/>
                  <a:gd name="T1" fmla="*/ 4 h 8"/>
                  <a:gd name="T2" fmla="*/ 4 w 34"/>
                  <a:gd name="T3" fmla="*/ 8 h 8"/>
                  <a:gd name="T4" fmla="*/ 30 w 34"/>
                  <a:gd name="T5" fmla="*/ 8 h 8"/>
                  <a:gd name="T6" fmla="*/ 34 w 34"/>
                  <a:gd name="T7" fmla="*/ 4 h 8"/>
                  <a:gd name="T8" fmla="*/ 30 w 34"/>
                  <a:gd name="T9" fmla="*/ 0 h 8"/>
                  <a:gd name="T10" fmla="*/ 4 w 34"/>
                  <a:gd name="T11" fmla="*/ 0 h 8"/>
                  <a:gd name="T12" fmla="*/ 0 w 34"/>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4" h="8">
                    <a:moveTo>
                      <a:pt x="0" y="4"/>
                    </a:moveTo>
                    <a:lnTo>
                      <a:pt x="4" y="8"/>
                    </a:lnTo>
                    <a:lnTo>
                      <a:pt x="30" y="8"/>
                    </a:lnTo>
                    <a:lnTo>
                      <a:pt x="34" y="4"/>
                    </a:lnTo>
                    <a:lnTo>
                      <a:pt x="30" y="0"/>
                    </a:lnTo>
                    <a:lnTo>
                      <a:pt x="4" y="0"/>
                    </a:lnTo>
                    <a:lnTo>
                      <a:pt x="0" y="4"/>
                    </a:lnTo>
                    <a:close/>
                  </a:path>
                </a:pathLst>
              </a:custGeom>
              <a:solidFill>
                <a:schemeClr val="accent2">
                  <a:lumMod val="20000"/>
                  <a:lumOff val="80000"/>
                </a:schemeClr>
              </a:solidFill>
              <a:ln>
                <a:noFill/>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73" name="Freeform 14"/>
              <p:cNvSpPr>
                <a:spLocks/>
              </p:cNvSpPr>
              <p:nvPr/>
            </p:nvSpPr>
            <p:spPr bwMode="auto">
              <a:xfrm>
                <a:off x="3352801" y="1608138"/>
                <a:ext cx="53975" cy="14287"/>
              </a:xfrm>
              <a:custGeom>
                <a:avLst/>
                <a:gdLst>
                  <a:gd name="T0" fmla="*/ 0 w 34"/>
                  <a:gd name="T1" fmla="*/ 5 h 9"/>
                  <a:gd name="T2" fmla="*/ 4 w 34"/>
                  <a:gd name="T3" fmla="*/ 9 h 9"/>
                  <a:gd name="T4" fmla="*/ 30 w 34"/>
                  <a:gd name="T5" fmla="*/ 9 h 9"/>
                  <a:gd name="T6" fmla="*/ 34 w 34"/>
                  <a:gd name="T7" fmla="*/ 5 h 9"/>
                  <a:gd name="T8" fmla="*/ 30 w 34"/>
                  <a:gd name="T9" fmla="*/ 0 h 9"/>
                  <a:gd name="T10" fmla="*/ 4 w 34"/>
                  <a:gd name="T11" fmla="*/ 0 h 9"/>
                  <a:gd name="T12" fmla="*/ 0 w 34"/>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0" y="5"/>
                    </a:moveTo>
                    <a:lnTo>
                      <a:pt x="4" y="9"/>
                    </a:lnTo>
                    <a:lnTo>
                      <a:pt x="30" y="9"/>
                    </a:lnTo>
                    <a:lnTo>
                      <a:pt x="34" y="5"/>
                    </a:lnTo>
                    <a:lnTo>
                      <a:pt x="30" y="0"/>
                    </a:lnTo>
                    <a:lnTo>
                      <a:pt x="4" y="0"/>
                    </a:lnTo>
                    <a:lnTo>
                      <a:pt x="0" y="5"/>
                    </a:lnTo>
                    <a:close/>
                  </a:path>
                </a:pathLst>
              </a:custGeom>
              <a:solidFill>
                <a:schemeClr val="accent2">
                  <a:lumMod val="20000"/>
                  <a:lumOff val="80000"/>
                </a:schemeClr>
              </a:solidFill>
              <a:ln>
                <a:noFill/>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74" name="Freeform 15"/>
              <p:cNvSpPr>
                <a:spLocks/>
              </p:cNvSpPr>
              <p:nvPr/>
            </p:nvSpPr>
            <p:spPr bwMode="auto">
              <a:xfrm>
                <a:off x="3343276" y="1558925"/>
                <a:ext cx="14288" cy="53975"/>
              </a:xfrm>
              <a:custGeom>
                <a:avLst/>
                <a:gdLst>
                  <a:gd name="T0" fmla="*/ 5 w 9"/>
                  <a:gd name="T1" fmla="*/ 0 h 34"/>
                  <a:gd name="T2" fmla="*/ 0 w 9"/>
                  <a:gd name="T3" fmla="*/ 4 h 34"/>
                  <a:gd name="T4" fmla="*/ 0 w 9"/>
                  <a:gd name="T5" fmla="*/ 30 h 34"/>
                  <a:gd name="T6" fmla="*/ 5 w 9"/>
                  <a:gd name="T7" fmla="*/ 34 h 34"/>
                  <a:gd name="T8" fmla="*/ 9 w 9"/>
                  <a:gd name="T9" fmla="*/ 30 h 34"/>
                  <a:gd name="T10" fmla="*/ 9 w 9"/>
                  <a:gd name="T11" fmla="*/ 4 h 34"/>
                  <a:gd name="T12" fmla="*/ 5 w 9"/>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9" h="34">
                    <a:moveTo>
                      <a:pt x="5" y="0"/>
                    </a:moveTo>
                    <a:lnTo>
                      <a:pt x="0" y="4"/>
                    </a:lnTo>
                    <a:lnTo>
                      <a:pt x="0" y="30"/>
                    </a:lnTo>
                    <a:lnTo>
                      <a:pt x="5" y="34"/>
                    </a:lnTo>
                    <a:lnTo>
                      <a:pt x="9" y="30"/>
                    </a:lnTo>
                    <a:lnTo>
                      <a:pt x="9" y="4"/>
                    </a:lnTo>
                    <a:lnTo>
                      <a:pt x="5" y="0"/>
                    </a:lnTo>
                    <a:close/>
                  </a:path>
                </a:pathLst>
              </a:custGeom>
              <a:solidFill>
                <a:schemeClr val="accent2">
                  <a:lumMod val="20000"/>
                  <a:lumOff val="80000"/>
                </a:schemeClr>
              </a:solidFill>
              <a:ln>
                <a:noFill/>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75" name="Freeform 16"/>
              <p:cNvSpPr>
                <a:spLocks/>
              </p:cNvSpPr>
              <p:nvPr/>
            </p:nvSpPr>
            <p:spPr bwMode="auto">
              <a:xfrm>
                <a:off x="3343276" y="1498600"/>
                <a:ext cx="14288" cy="53975"/>
              </a:xfrm>
              <a:custGeom>
                <a:avLst/>
                <a:gdLst>
                  <a:gd name="T0" fmla="*/ 5 w 9"/>
                  <a:gd name="T1" fmla="*/ 0 h 34"/>
                  <a:gd name="T2" fmla="*/ 0 w 9"/>
                  <a:gd name="T3" fmla="*/ 4 h 34"/>
                  <a:gd name="T4" fmla="*/ 0 w 9"/>
                  <a:gd name="T5" fmla="*/ 30 h 34"/>
                  <a:gd name="T6" fmla="*/ 5 w 9"/>
                  <a:gd name="T7" fmla="*/ 34 h 34"/>
                  <a:gd name="T8" fmla="*/ 9 w 9"/>
                  <a:gd name="T9" fmla="*/ 30 h 34"/>
                  <a:gd name="T10" fmla="*/ 9 w 9"/>
                  <a:gd name="T11" fmla="*/ 4 h 34"/>
                  <a:gd name="T12" fmla="*/ 5 w 9"/>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9" h="34">
                    <a:moveTo>
                      <a:pt x="5" y="0"/>
                    </a:moveTo>
                    <a:lnTo>
                      <a:pt x="0" y="4"/>
                    </a:lnTo>
                    <a:lnTo>
                      <a:pt x="0" y="30"/>
                    </a:lnTo>
                    <a:lnTo>
                      <a:pt x="5" y="34"/>
                    </a:lnTo>
                    <a:lnTo>
                      <a:pt x="9" y="30"/>
                    </a:lnTo>
                    <a:lnTo>
                      <a:pt x="9" y="4"/>
                    </a:lnTo>
                    <a:lnTo>
                      <a:pt x="5" y="0"/>
                    </a:lnTo>
                    <a:close/>
                  </a:path>
                </a:pathLst>
              </a:custGeom>
              <a:solidFill>
                <a:schemeClr val="accent2">
                  <a:lumMod val="20000"/>
                  <a:lumOff val="80000"/>
                </a:schemeClr>
              </a:solidFill>
              <a:ln>
                <a:noFill/>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76" name="Freeform 17"/>
              <p:cNvSpPr>
                <a:spLocks/>
              </p:cNvSpPr>
              <p:nvPr/>
            </p:nvSpPr>
            <p:spPr bwMode="auto">
              <a:xfrm>
                <a:off x="3402013" y="1498600"/>
                <a:ext cx="14288" cy="53975"/>
              </a:xfrm>
              <a:custGeom>
                <a:avLst/>
                <a:gdLst>
                  <a:gd name="T0" fmla="*/ 4 w 9"/>
                  <a:gd name="T1" fmla="*/ 0 h 34"/>
                  <a:gd name="T2" fmla="*/ 0 w 9"/>
                  <a:gd name="T3" fmla="*/ 4 h 34"/>
                  <a:gd name="T4" fmla="*/ 0 w 9"/>
                  <a:gd name="T5" fmla="*/ 30 h 34"/>
                  <a:gd name="T6" fmla="*/ 4 w 9"/>
                  <a:gd name="T7" fmla="*/ 34 h 34"/>
                  <a:gd name="T8" fmla="*/ 9 w 9"/>
                  <a:gd name="T9" fmla="*/ 30 h 34"/>
                  <a:gd name="T10" fmla="*/ 9 w 9"/>
                  <a:gd name="T11" fmla="*/ 4 h 34"/>
                  <a:gd name="T12" fmla="*/ 4 w 9"/>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9" h="34">
                    <a:moveTo>
                      <a:pt x="4" y="0"/>
                    </a:moveTo>
                    <a:lnTo>
                      <a:pt x="0" y="4"/>
                    </a:lnTo>
                    <a:lnTo>
                      <a:pt x="0" y="30"/>
                    </a:lnTo>
                    <a:lnTo>
                      <a:pt x="4" y="34"/>
                    </a:lnTo>
                    <a:lnTo>
                      <a:pt x="9" y="30"/>
                    </a:lnTo>
                    <a:lnTo>
                      <a:pt x="9" y="4"/>
                    </a:lnTo>
                    <a:lnTo>
                      <a:pt x="4" y="0"/>
                    </a:lnTo>
                    <a:close/>
                  </a:path>
                </a:pathLst>
              </a:custGeom>
              <a:solidFill>
                <a:schemeClr val="accent2">
                  <a:lumMod val="20000"/>
                  <a:lumOff val="80000"/>
                </a:schemeClr>
              </a:solidFill>
              <a:ln>
                <a:noFill/>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77" name="Freeform 18"/>
              <p:cNvSpPr>
                <a:spLocks/>
              </p:cNvSpPr>
              <p:nvPr/>
            </p:nvSpPr>
            <p:spPr bwMode="auto">
              <a:xfrm>
                <a:off x="3402013" y="1558925"/>
                <a:ext cx="14288" cy="53975"/>
              </a:xfrm>
              <a:custGeom>
                <a:avLst/>
                <a:gdLst>
                  <a:gd name="T0" fmla="*/ 4 w 9"/>
                  <a:gd name="T1" fmla="*/ 0 h 34"/>
                  <a:gd name="T2" fmla="*/ 0 w 9"/>
                  <a:gd name="T3" fmla="*/ 4 h 34"/>
                  <a:gd name="T4" fmla="*/ 0 w 9"/>
                  <a:gd name="T5" fmla="*/ 30 h 34"/>
                  <a:gd name="T6" fmla="*/ 4 w 9"/>
                  <a:gd name="T7" fmla="*/ 34 h 34"/>
                  <a:gd name="T8" fmla="*/ 9 w 9"/>
                  <a:gd name="T9" fmla="*/ 30 h 34"/>
                  <a:gd name="T10" fmla="*/ 9 w 9"/>
                  <a:gd name="T11" fmla="*/ 4 h 34"/>
                  <a:gd name="T12" fmla="*/ 4 w 9"/>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9" h="34">
                    <a:moveTo>
                      <a:pt x="4" y="0"/>
                    </a:moveTo>
                    <a:lnTo>
                      <a:pt x="0" y="4"/>
                    </a:lnTo>
                    <a:lnTo>
                      <a:pt x="0" y="30"/>
                    </a:lnTo>
                    <a:lnTo>
                      <a:pt x="4" y="34"/>
                    </a:lnTo>
                    <a:lnTo>
                      <a:pt x="9" y="30"/>
                    </a:lnTo>
                    <a:lnTo>
                      <a:pt x="9" y="4"/>
                    </a:lnTo>
                    <a:lnTo>
                      <a:pt x="4" y="0"/>
                    </a:lnTo>
                    <a:close/>
                  </a:path>
                </a:pathLst>
              </a:custGeom>
              <a:solidFill>
                <a:schemeClr val="accent2">
                  <a:lumMod val="20000"/>
                  <a:lumOff val="80000"/>
                </a:schemeClr>
              </a:solidFill>
              <a:ln>
                <a:noFill/>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78" name="Freeform 19"/>
              <p:cNvSpPr>
                <a:spLocks/>
              </p:cNvSpPr>
              <p:nvPr/>
            </p:nvSpPr>
            <p:spPr bwMode="auto">
              <a:xfrm>
                <a:off x="3313113" y="1558925"/>
                <a:ext cx="12700" cy="53975"/>
              </a:xfrm>
              <a:custGeom>
                <a:avLst/>
                <a:gdLst>
                  <a:gd name="T0" fmla="*/ 4 w 8"/>
                  <a:gd name="T1" fmla="*/ 0 h 34"/>
                  <a:gd name="T2" fmla="*/ 0 w 8"/>
                  <a:gd name="T3" fmla="*/ 4 h 34"/>
                  <a:gd name="T4" fmla="*/ 0 w 8"/>
                  <a:gd name="T5" fmla="*/ 30 h 34"/>
                  <a:gd name="T6" fmla="*/ 4 w 8"/>
                  <a:gd name="T7" fmla="*/ 34 h 34"/>
                  <a:gd name="T8" fmla="*/ 8 w 8"/>
                  <a:gd name="T9" fmla="*/ 30 h 34"/>
                  <a:gd name="T10" fmla="*/ 8 w 8"/>
                  <a:gd name="T11" fmla="*/ 4 h 34"/>
                  <a:gd name="T12" fmla="*/ 4 w 8"/>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8" h="34">
                    <a:moveTo>
                      <a:pt x="4" y="0"/>
                    </a:moveTo>
                    <a:lnTo>
                      <a:pt x="0" y="4"/>
                    </a:lnTo>
                    <a:lnTo>
                      <a:pt x="0" y="30"/>
                    </a:lnTo>
                    <a:lnTo>
                      <a:pt x="4" y="34"/>
                    </a:lnTo>
                    <a:lnTo>
                      <a:pt x="8" y="30"/>
                    </a:lnTo>
                    <a:lnTo>
                      <a:pt x="8" y="4"/>
                    </a:lnTo>
                    <a:lnTo>
                      <a:pt x="4" y="0"/>
                    </a:lnTo>
                    <a:close/>
                  </a:path>
                </a:pathLst>
              </a:custGeom>
              <a:solidFill>
                <a:schemeClr val="accent2">
                  <a:lumMod val="20000"/>
                  <a:lumOff val="80000"/>
                </a:schemeClr>
              </a:solidFill>
              <a:ln>
                <a:noFill/>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79" name="Freeform 20"/>
              <p:cNvSpPr>
                <a:spLocks/>
              </p:cNvSpPr>
              <p:nvPr/>
            </p:nvSpPr>
            <p:spPr bwMode="auto">
              <a:xfrm>
                <a:off x="3432176" y="1597025"/>
                <a:ext cx="14288" cy="39687"/>
              </a:xfrm>
              <a:custGeom>
                <a:avLst/>
                <a:gdLst>
                  <a:gd name="T0" fmla="*/ 5 w 9"/>
                  <a:gd name="T1" fmla="*/ 0 h 25"/>
                  <a:gd name="T2" fmla="*/ 0 w 9"/>
                  <a:gd name="T3" fmla="*/ 4 h 25"/>
                  <a:gd name="T4" fmla="*/ 0 w 9"/>
                  <a:gd name="T5" fmla="*/ 20 h 25"/>
                  <a:gd name="T6" fmla="*/ 5 w 9"/>
                  <a:gd name="T7" fmla="*/ 25 h 25"/>
                  <a:gd name="T8" fmla="*/ 9 w 9"/>
                  <a:gd name="T9" fmla="*/ 20 h 25"/>
                  <a:gd name="T10" fmla="*/ 9 w 9"/>
                  <a:gd name="T11" fmla="*/ 4 h 25"/>
                  <a:gd name="T12" fmla="*/ 5 w 9"/>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9" h="25">
                    <a:moveTo>
                      <a:pt x="5" y="0"/>
                    </a:moveTo>
                    <a:lnTo>
                      <a:pt x="0" y="4"/>
                    </a:lnTo>
                    <a:lnTo>
                      <a:pt x="0" y="20"/>
                    </a:lnTo>
                    <a:lnTo>
                      <a:pt x="5" y="25"/>
                    </a:lnTo>
                    <a:lnTo>
                      <a:pt x="9" y="20"/>
                    </a:lnTo>
                    <a:lnTo>
                      <a:pt x="9" y="4"/>
                    </a:lnTo>
                    <a:lnTo>
                      <a:pt x="5" y="0"/>
                    </a:lnTo>
                    <a:close/>
                  </a:path>
                </a:pathLst>
              </a:custGeom>
              <a:solidFill>
                <a:schemeClr val="accent2">
                  <a:lumMod val="20000"/>
                  <a:lumOff val="80000"/>
                </a:schemeClr>
              </a:solidFill>
              <a:ln>
                <a:noFill/>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80" name="Freeform 21"/>
              <p:cNvSpPr>
                <a:spLocks/>
              </p:cNvSpPr>
              <p:nvPr/>
            </p:nvSpPr>
            <p:spPr bwMode="auto">
              <a:xfrm>
                <a:off x="3313113" y="1498600"/>
                <a:ext cx="12700" cy="53975"/>
              </a:xfrm>
              <a:custGeom>
                <a:avLst/>
                <a:gdLst>
                  <a:gd name="T0" fmla="*/ 4 w 8"/>
                  <a:gd name="T1" fmla="*/ 0 h 34"/>
                  <a:gd name="T2" fmla="*/ 0 w 8"/>
                  <a:gd name="T3" fmla="*/ 4 h 34"/>
                  <a:gd name="T4" fmla="*/ 0 w 8"/>
                  <a:gd name="T5" fmla="*/ 30 h 34"/>
                  <a:gd name="T6" fmla="*/ 4 w 8"/>
                  <a:gd name="T7" fmla="*/ 34 h 34"/>
                  <a:gd name="T8" fmla="*/ 8 w 8"/>
                  <a:gd name="T9" fmla="*/ 30 h 34"/>
                  <a:gd name="T10" fmla="*/ 8 w 8"/>
                  <a:gd name="T11" fmla="*/ 4 h 34"/>
                  <a:gd name="T12" fmla="*/ 4 w 8"/>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8" h="34">
                    <a:moveTo>
                      <a:pt x="4" y="0"/>
                    </a:moveTo>
                    <a:lnTo>
                      <a:pt x="0" y="4"/>
                    </a:lnTo>
                    <a:lnTo>
                      <a:pt x="0" y="30"/>
                    </a:lnTo>
                    <a:lnTo>
                      <a:pt x="4" y="34"/>
                    </a:lnTo>
                    <a:lnTo>
                      <a:pt x="8" y="30"/>
                    </a:lnTo>
                    <a:lnTo>
                      <a:pt x="8" y="4"/>
                    </a:lnTo>
                    <a:lnTo>
                      <a:pt x="4" y="0"/>
                    </a:lnTo>
                    <a:close/>
                  </a:path>
                </a:pathLst>
              </a:custGeom>
              <a:solidFill>
                <a:schemeClr val="accent2">
                  <a:lumMod val="20000"/>
                  <a:lumOff val="80000"/>
                </a:schemeClr>
              </a:solidFill>
              <a:ln>
                <a:noFill/>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grpSp>
        <p:sp>
          <p:nvSpPr>
            <p:cNvPr id="64" name="Freeform 5"/>
            <p:cNvSpPr>
              <a:spLocks noEditPoints="1"/>
            </p:cNvSpPr>
            <p:nvPr/>
          </p:nvSpPr>
          <p:spPr bwMode="auto">
            <a:xfrm>
              <a:off x="3170238" y="1168400"/>
              <a:ext cx="504825" cy="784225"/>
            </a:xfrm>
            <a:custGeom>
              <a:avLst/>
              <a:gdLst>
                <a:gd name="T0" fmla="*/ 629 w 630"/>
                <a:gd name="T1" fmla="*/ 656 h 980"/>
                <a:gd name="T2" fmla="*/ 629 w 630"/>
                <a:gd name="T3" fmla="*/ 170 h 980"/>
                <a:gd name="T4" fmla="*/ 459 w 630"/>
                <a:gd name="T5" fmla="*/ 0 h 980"/>
                <a:gd name="T6" fmla="*/ 170 w 630"/>
                <a:gd name="T7" fmla="*/ 0 h 980"/>
                <a:gd name="T8" fmla="*/ 0 w 630"/>
                <a:gd name="T9" fmla="*/ 170 h 980"/>
                <a:gd name="T10" fmla="*/ 0 w 630"/>
                <a:gd name="T11" fmla="*/ 678 h 980"/>
                <a:gd name="T12" fmla="*/ 0 w 630"/>
                <a:gd name="T13" fmla="*/ 686 h 980"/>
                <a:gd name="T14" fmla="*/ 227 w 630"/>
                <a:gd name="T15" fmla="*/ 980 h 980"/>
                <a:gd name="T16" fmla="*/ 276 w 630"/>
                <a:gd name="T17" fmla="*/ 920 h 980"/>
                <a:gd name="T18" fmla="*/ 276 w 630"/>
                <a:gd name="T19" fmla="*/ 835 h 980"/>
                <a:gd name="T20" fmla="*/ 315 w 630"/>
                <a:gd name="T21" fmla="*/ 792 h 980"/>
                <a:gd name="T22" fmla="*/ 354 w 630"/>
                <a:gd name="T23" fmla="*/ 835 h 980"/>
                <a:gd name="T24" fmla="*/ 354 w 630"/>
                <a:gd name="T25" fmla="*/ 920 h 980"/>
                <a:gd name="T26" fmla="*/ 403 w 630"/>
                <a:gd name="T27" fmla="*/ 980 h 980"/>
                <a:gd name="T28" fmla="*/ 630 w 630"/>
                <a:gd name="T29" fmla="*/ 678 h 980"/>
                <a:gd name="T30" fmla="*/ 629 w 630"/>
                <a:gd name="T31" fmla="*/ 656 h 980"/>
                <a:gd name="T32" fmla="*/ 101 w 630"/>
                <a:gd name="T33" fmla="*/ 648 h 980"/>
                <a:gd name="T34" fmla="*/ 101 w 630"/>
                <a:gd name="T35" fmla="*/ 162 h 980"/>
                <a:gd name="T36" fmla="*/ 528 w 630"/>
                <a:gd name="T37" fmla="*/ 162 h 980"/>
                <a:gd name="T38" fmla="*/ 528 w 630"/>
                <a:gd name="T39" fmla="*/ 648 h 980"/>
                <a:gd name="T40" fmla="*/ 101 w 630"/>
                <a:gd name="T41" fmla="*/ 648 h 980"/>
                <a:gd name="T42" fmla="*/ 530 w 630"/>
                <a:gd name="T43" fmla="*/ 790 h 980"/>
                <a:gd name="T44" fmla="*/ 507 w 630"/>
                <a:gd name="T45" fmla="*/ 812 h 980"/>
                <a:gd name="T46" fmla="*/ 440 w 630"/>
                <a:gd name="T47" fmla="*/ 812 h 980"/>
                <a:gd name="T48" fmla="*/ 417 w 630"/>
                <a:gd name="T49" fmla="*/ 790 h 980"/>
                <a:gd name="T50" fmla="*/ 417 w 630"/>
                <a:gd name="T51" fmla="*/ 762 h 980"/>
                <a:gd name="T52" fmla="*/ 440 w 630"/>
                <a:gd name="T53" fmla="*/ 739 h 980"/>
                <a:gd name="T54" fmla="*/ 507 w 630"/>
                <a:gd name="T55" fmla="*/ 739 h 980"/>
                <a:gd name="T56" fmla="*/ 530 w 630"/>
                <a:gd name="T57" fmla="*/ 762 h 980"/>
                <a:gd name="T58" fmla="*/ 530 w 630"/>
                <a:gd name="T59" fmla="*/ 790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30" h="980">
                  <a:moveTo>
                    <a:pt x="629" y="656"/>
                  </a:moveTo>
                  <a:cubicBezTo>
                    <a:pt x="629" y="170"/>
                    <a:pt x="629" y="170"/>
                    <a:pt x="629" y="170"/>
                  </a:cubicBezTo>
                  <a:cubicBezTo>
                    <a:pt x="629" y="77"/>
                    <a:pt x="552" y="0"/>
                    <a:pt x="459" y="0"/>
                  </a:cubicBezTo>
                  <a:cubicBezTo>
                    <a:pt x="170" y="0"/>
                    <a:pt x="170" y="0"/>
                    <a:pt x="170" y="0"/>
                  </a:cubicBezTo>
                  <a:cubicBezTo>
                    <a:pt x="76" y="0"/>
                    <a:pt x="0" y="77"/>
                    <a:pt x="0" y="170"/>
                  </a:cubicBezTo>
                  <a:cubicBezTo>
                    <a:pt x="0" y="678"/>
                    <a:pt x="0" y="678"/>
                    <a:pt x="0" y="678"/>
                  </a:cubicBezTo>
                  <a:cubicBezTo>
                    <a:pt x="0" y="681"/>
                    <a:pt x="0" y="683"/>
                    <a:pt x="0" y="686"/>
                  </a:cubicBezTo>
                  <a:cubicBezTo>
                    <a:pt x="3" y="826"/>
                    <a:pt x="98" y="943"/>
                    <a:pt x="227" y="980"/>
                  </a:cubicBezTo>
                  <a:cubicBezTo>
                    <a:pt x="231" y="953"/>
                    <a:pt x="250" y="929"/>
                    <a:pt x="276" y="920"/>
                  </a:cubicBezTo>
                  <a:cubicBezTo>
                    <a:pt x="276" y="835"/>
                    <a:pt x="276" y="835"/>
                    <a:pt x="276" y="835"/>
                  </a:cubicBezTo>
                  <a:cubicBezTo>
                    <a:pt x="276" y="812"/>
                    <a:pt x="293" y="792"/>
                    <a:pt x="315" y="792"/>
                  </a:cubicBezTo>
                  <a:cubicBezTo>
                    <a:pt x="336" y="792"/>
                    <a:pt x="354" y="812"/>
                    <a:pt x="354" y="835"/>
                  </a:cubicBezTo>
                  <a:cubicBezTo>
                    <a:pt x="354" y="920"/>
                    <a:pt x="354" y="920"/>
                    <a:pt x="354" y="920"/>
                  </a:cubicBezTo>
                  <a:cubicBezTo>
                    <a:pt x="380" y="929"/>
                    <a:pt x="399" y="953"/>
                    <a:pt x="403" y="980"/>
                  </a:cubicBezTo>
                  <a:cubicBezTo>
                    <a:pt x="534" y="942"/>
                    <a:pt x="630" y="822"/>
                    <a:pt x="630" y="678"/>
                  </a:cubicBezTo>
                  <a:cubicBezTo>
                    <a:pt x="630" y="671"/>
                    <a:pt x="629" y="663"/>
                    <a:pt x="629" y="656"/>
                  </a:cubicBezTo>
                  <a:close/>
                  <a:moveTo>
                    <a:pt x="101" y="648"/>
                  </a:moveTo>
                  <a:cubicBezTo>
                    <a:pt x="101" y="162"/>
                    <a:pt x="101" y="162"/>
                    <a:pt x="101" y="162"/>
                  </a:cubicBezTo>
                  <a:cubicBezTo>
                    <a:pt x="528" y="162"/>
                    <a:pt x="528" y="162"/>
                    <a:pt x="528" y="162"/>
                  </a:cubicBezTo>
                  <a:cubicBezTo>
                    <a:pt x="528" y="648"/>
                    <a:pt x="528" y="648"/>
                    <a:pt x="528" y="648"/>
                  </a:cubicBezTo>
                  <a:lnTo>
                    <a:pt x="101" y="648"/>
                  </a:lnTo>
                  <a:close/>
                  <a:moveTo>
                    <a:pt x="530" y="790"/>
                  </a:moveTo>
                  <a:cubicBezTo>
                    <a:pt x="530" y="802"/>
                    <a:pt x="520" y="812"/>
                    <a:pt x="507" y="812"/>
                  </a:cubicBezTo>
                  <a:cubicBezTo>
                    <a:pt x="440" y="812"/>
                    <a:pt x="440" y="812"/>
                    <a:pt x="440" y="812"/>
                  </a:cubicBezTo>
                  <a:cubicBezTo>
                    <a:pt x="427" y="812"/>
                    <a:pt x="417" y="802"/>
                    <a:pt x="417" y="790"/>
                  </a:cubicBezTo>
                  <a:cubicBezTo>
                    <a:pt x="417" y="762"/>
                    <a:pt x="417" y="762"/>
                    <a:pt x="417" y="762"/>
                  </a:cubicBezTo>
                  <a:cubicBezTo>
                    <a:pt x="417" y="749"/>
                    <a:pt x="427" y="739"/>
                    <a:pt x="440" y="739"/>
                  </a:cubicBezTo>
                  <a:cubicBezTo>
                    <a:pt x="507" y="739"/>
                    <a:pt x="507" y="739"/>
                    <a:pt x="507" y="739"/>
                  </a:cubicBezTo>
                  <a:cubicBezTo>
                    <a:pt x="520" y="739"/>
                    <a:pt x="530" y="749"/>
                    <a:pt x="530" y="762"/>
                  </a:cubicBezTo>
                  <a:lnTo>
                    <a:pt x="530" y="790"/>
                  </a:lnTo>
                  <a:close/>
                </a:path>
              </a:pathLst>
            </a:custGeom>
            <a:solidFill>
              <a:schemeClr val="accent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65" name="Freeform 6"/>
            <p:cNvSpPr>
              <a:spLocks/>
            </p:cNvSpPr>
            <p:nvPr/>
          </p:nvSpPr>
          <p:spPr bwMode="auto">
            <a:xfrm>
              <a:off x="3367088" y="1817688"/>
              <a:ext cx="109538" cy="427037"/>
            </a:xfrm>
            <a:custGeom>
              <a:avLst/>
              <a:gdLst>
                <a:gd name="T0" fmla="*/ 88 w 137"/>
                <a:gd name="T1" fmla="*/ 123 h 533"/>
                <a:gd name="T2" fmla="*/ 88 w 137"/>
                <a:gd name="T3" fmla="*/ 23 h 533"/>
                <a:gd name="T4" fmla="*/ 69 w 137"/>
                <a:gd name="T5" fmla="*/ 0 h 533"/>
                <a:gd name="T6" fmla="*/ 50 w 137"/>
                <a:gd name="T7" fmla="*/ 23 h 533"/>
                <a:gd name="T8" fmla="*/ 50 w 137"/>
                <a:gd name="T9" fmla="*/ 123 h 533"/>
                <a:gd name="T10" fmla="*/ 0 w 137"/>
                <a:gd name="T11" fmla="*/ 179 h 533"/>
                <a:gd name="T12" fmla="*/ 0 w 137"/>
                <a:gd name="T13" fmla="*/ 477 h 533"/>
                <a:gd name="T14" fmla="*/ 57 w 137"/>
                <a:gd name="T15" fmla="*/ 533 h 533"/>
                <a:gd name="T16" fmla="*/ 81 w 137"/>
                <a:gd name="T17" fmla="*/ 533 h 533"/>
                <a:gd name="T18" fmla="*/ 137 w 137"/>
                <a:gd name="T19" fmla="*/ 477 h 533"/>
                <a:gd name="T20" fmla="*/ 137 w 137"/>
                <a:gd name="T21" fmla="*/ 179 h 533"/>
                <a:gd name="T22" fmla="*/ 88 w 137"/>
                <a:gd name="T23" fmla="*/ 123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7" h="533">
                  <a:moveTo>
                    <a:pt x="88" y="123"/>
                  </a:moveTo>
                  <a:cubicBezTo>
                    <a:pt x="88" y="23"/>
                    <a:pt x="88" y="23"/>
                    <a:pt x="88" y="23"/>
                  </a:cubicBezTo>
                  <a:cubicBezTo>
                    <a:pt x="88" y="11"/>
                    <a:pt x="79" y="0"/>
                    <a:pt x="69" y="0"/>
                  </a:cubicBezTo>
                  <a:cubicBezTo>
                    <a:pt x="58" y="0"/>
                    <a:pt x="50" y="11"/>
                    <a:pt x="50" y="23"/>
                  </a:cubicBezTo>
                  <a:cubicBezTo>
                    <a:pt x="50" y="123"/>
                    <a:pt x="50" y="123"/>
                    <a:pt x="50" y="123"/>
                  </a:cubicBezTo>
                  <a:cubicBezTo>
                    <a:pt x="22" y="127"/>
                    <a:pt x="0" y="150"/>
                    <a:pt x="0" y="179"/>
                  </a:cubicBezTo>
                  <a:cubicBezTo>
                    <a:pt x="0" y="477"/>
                    <a:pt x="0" y="477"/>
                    <a:pt x="0" y="477"/>
                  </a:cubicBezTo>
                  <a:cubicBezTo>
                    <a:pt x="0" y="508"/>
                    <a:pt x="26" y="533"/>
                    <a:pt x="57" y="533"/>
                  </a:cubicBezTo>
                  <a:cubicBezTo>
                    <a:pt x="81" y="533"/>
                    <a:pt x="81" y="533"/>
                    <a:pt x="81" y="533"/>
                  </a:cubicBezTo>
                  <a:cubicBezTo>
                    <a:pt x="112" y="533"/>
                    <a:pt x="137" y="508"/>
                    <a:pt x="137" y="477"/>
                  </a:cubicBezTo>
                  <a:cubicBezTo>
                    <a:pt x="137" y="179"/>
                    <a:pt x="137" y="179"/>
                    <a:pt x="137" y="179"/>
                  </a:cubicBezTo>
                  <a:cubicBezTo>
                    <a:pt x="137" y="150"/>
                    <a:pt x="116" y="127"/>
                    <a:pt x="88" y="123"/>
                  </a:cubicBezTo>
                  <a:close/>
                </a:path>
              </a:pathLst>
            </a:custGeom>
            <a:solidFill>
              <a:schemeClr val="accent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grpSp>
      <p:sp>
        <p:nvSpPr>
          <p:cNvPr id="81" name="Rectangle 80"/>
          <p:cNvSpPr/>
          <p:nvPr/>
        </p:nvSpPr>
        <p:spPr>
          <a:xfrm>
            <a:off x="3843386" y="6272923"/>
            <a:ext cx="2517716" cy="405624"/>
          </a:xfrm>
          <a:prstGeom prst="rect">
            <a:avLst/>
          </a:prstGeom>
          <a:solidFill>
            <a:schemeClr val="bg1"/>
          </a:solidFill>
        </p:spPr>
        <p:txBody>
          <a:bodyPr wrap="square">
            <a:spAutoFit/>
          </a:bodyPr>
          <a:lstStyle/>
          <a:p>
            <a:pPr marL="0" marR="0" lvl="1" indent="0" algn="l" defTabSz="914377" rtl="0" eaLnBrk="1" fontAlgn="auto" latinLnBrk="0" hangingPunct="1">
              <a:lnSpc>
                <a:spcPct val="115000"/>
              </a:lnSpc>
              <a:spcBef>
                <a:spcPct val="20000"/>
              </a:spcBef>
              <a:spcAft>
                <a:spcPts val="0"/>
              </a:spcAft>
              <a:buClr>
                <a:srgbClr val="27A9E1"/>
              </a:buClr>
              <a:buSzTx/>
              <a:buFontTx/>
              <a:buNone/>
              <a:tabLst/>
              <a:defRPr/>
            </a:pPr>
            <a:r>
              <a:rPr kumimoji="0" lang="en-US" sz="1867" b="0" i="0" u="none" strike="noStrike" kern="1200" cap="none" spc="0" normalizeH="0" baseline="0" noProof="0">
                <a:ln>
                  <a:noFill/>
                </a:ln>
                <a:solidFill>
                  <a:srgbClr val="595959"/>
                </a:solidFill>
                <a:effectLst/>
                <a:uLnTx/>
                <a:uFillTx/>
                <a:latin typeface="Calibri"/>
                <a:ea typeface="+mn-ea"/>
                <a:cs typeface="Helvetica"/>
              </a:rPr>
              <a:t>GI Disorders </a:t>
            </a:r>
            <a:r>
              <a:rPr kumimoji="0" lang="he-IL" sz="1867" b="0" i="0" u="none" strike="noStrike" kern="1200" cap="none" spc="0" normalizeH="0" baseline="0" noProof="0">
                <a:ln>
                  <a:noFill/>
                </a:ln>
                <a:solidFill>
                  <a:srgbClr val="595959"/>
                </a:solidFill>
                <a:effectLst/>
                <a:uLnTx/>
                <a:uFillTx/>
                <a:latin typeface="Calibri"/>
                <a:ea typeface="+mn-ea"/>
                <a:cs typeface="Helvetica"/>
              </a:rPr>
              <a:t>)</a:t>
            </a:r>
            <a:r>
              <a:rPr kumimoji="0" lang="en-US" sz="1867" b="0" i="0" u="none" strike="noStrike" kern="1200" cap="none" spc="0" normalizeH="0" baseline="0" noProof="0">
                <a:ln>
                  <a:noFill/>
                </a:ln>
                <a:solidFill>
                  <a:srgbClr val="595959"/>
                </a:solidFill>
                <a:effectLst/>
                <a:uLnTx/>
                <a:uFillTx/>
                <a:latin typeface="Calibri"/>
                <a:ea typeface="+mn-ea"/>
                <a:cs typeface="Helvetica"/>
              </a:rPr>
              <a:t>e.g. CRC)</a:t>
            </a:r>
          </a:p>
        </p:txBody>
      </p:sp>
      <p:sp>
        <p:nvSpPr>
          <p:cNvPr id="82" name="Rectangle 81"/>
          <p:cNvSpPr/>
          <p:nvPr/>
        </p:nvSpPr>
        <p:spPr>
          <a:xfrm>
            <a:off x="6491369" y="6272921"/>
            <a:ext cx="2167095" cy="403316"/>
          </a:xfrm>
          <a:prstGeom prst="rect">
            <a:avLst/>
          </a:prstGeom>
        </p:spPr>
        <p:txBody>
          <a:bodyPr wrap="square">
            <a:spAutoFit/>
          </a:bodyPr>
          <a:lstStyle/>
          <a:p>
            <a:pPr marL="0" marR="0" lvl="1" indent="0" algn="r" defTabSz="914377" rtl="1" eaLnBrk="1" fontAlgn="auto" latinLnBrk="0" hangingPunct="1">
              <a:lnSpc>
                <a:spcPct val="115000"/>
              </a:lnSpc>
              <a:spcBef>
                <a:spcPct val="20000"/>
              </a:spcBef>
              <a:spcAft>
                <a:spcPts val="0"/>
              </a:spcAft>
              <a:buClr>
                <a:srgbClr val="27A9E1"/>
              </a:buClr>
              <a:buSzTx/>
              <a:buFontTx/>
              <a:buNone/>
              <a:tabLst/>
              <a:defRPr/>
            </a:pPr>
            <a:r>
              <a:rPr kumimoji="0" lang="en-US" sz="1867" b="0" i="0" u="none" strike="noStrike" kern="1200" cap="none" spc="0" normalizeH="0" baseline="0" noProof="0">
                <a:ln>
                  <a:noFill/>
                </a:ln>
                <a:solidFill>
                  <a:srgbClr val="595959"/>
                </a:solidFill>
                <a:effectLst/>
                <a:uLnTx/>
                <a:uFillTx/>
                <a:latin typeface="Calibri"/>
                <a:ea typeface="+mn-ea"/>
                <a:cs typeface="Helvetica"/>
              </a:rPr>
              <a:t>Renal Failure</a:t>
            </a:r>
          </a:p>
        </p:txBody>
      </p:sp>
      <p:sp>
        <p:nvSpPr>
          <p:cNvPr id="83" name="Rectangle 82"/>
          <p:cNvSpPr/>
          <p:nvPr/>
        </p:nvSpPr>
        <p:spPr>
          <a:xfrm>
            <a:off x="8396639" y="6272921"/>
            <a:ext cx="2167095" cy="403316"/>
          </a:xfrm>
          <a:prstGeom prst="rect">
            <a:avLst/>
          </a:prstGeom>
        </p:spPr>
        <p:txBody>
          <a:bodyPr wrap="square">
            <a:spAutoFit/>
          </a:bodyPr>
          <a:lstStyle/>
          <a:p>
            <a:pPr marL="0" marR="0" lvl="1" indent="0" algn="r" defTabSz="914377" rtl="1" eaLnBrk="1" fontAlgn="auto" latinLnBrk="0" hangingPunct="1">
              <a:lnSpc>
                <a:spcPct val="115000"/>
              </a:lnSpc>
              <a:spcBef>
                <a:spcPct val="20000"/>
              </a:spcBef>
              <a:spcAft>
                <a:spcPts val="0"/>
              </a:spcAft>
              <a:buClr>
                <a:srgbClr val="27A9E1"/>
              </a:buClr>
              <a:buSzTx/>
              <a:buFontTx/>
              <a:buNone/>
              <a:tabLst/>
              <a:defRPr/>
            </a:pPr>
            <a:r>
              <a:rPr kumimoji="0" lang="en-US" sz="1867" b="0" i="0" u="none" strike="noStrike" kern="1200" cap="none" spc="0" normalizeH="0" baseline="0" noProof="0">
                <a:ln>
                  <a:noFill/>
                </a:ln>
                <a:solidFill>
                  <a:srgbClr val="595959"/>
                </a:solidFill>
                <a:effectLst/>
                <a:uLnTx/>
                <a:uFillTx/>
                <a:latin typeface="Calibri"/>
                <a:ea typeface="+mn-ea"/>
                <a:cs typeface="Helvetica"/>
              </a:rPr>
              <a:t>Diabetes</a:t>
            </a:r>
          </a:p>
        </p:txBody>
      </p:sp>
      <p:grpSp>
        <p:nvGrpSpPr>
          <p:cNvPr id="84" name="Group 83"/>
          <p:cNvGrpSpPr/>
          <p:nvPr/>
        </p:nvGrpSpPr>
        <p:grpSpPr>
          <a:xfrm>
            <a:off x="9709101" y="5534485"/>
            <a:ext cx="1824587" cy="223481"/>
            <a:chOff x="7408825" y="4140182"/>
            <a:chExt cx="1368440" cy="167610"/>
          </a:xfrm>
        </p:grpSpPr>
        <p:sp>
          <p:nvSpPr>
            <p:cNvPr id="85" name="Oval 84"/>
            <p:cNvSpPr/>
            <p:nvPr/>
          </p:nvSpPr>
          <p:spPr>
            <a:xfrm>
              <a:off x="7408825" y="4140182"/>
              <a:ext cx="167610" cy="167610"/>
            </a:xfrm>
            <a:prstGeom prst="ellips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86" name="Oval 85"/>
            <p:cNvSpPr/>
            <p:nvPr/>
          </p:nvSpPr>
          <p:spPr>
            <a:xfrm>
              <a:off x="7809102" y="4140182"/>
              <a:ext cx="167610" cy="167610"/>
            </a:xfrm>
            <a:prstGeom prst="ellips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87" name="Oval 86"/>
            <p:cNvSpPr/>
            <p:nvPr/>
          </p:nvSpPr>
          <p:spPr>
            <a:xfrm>
              <a:off x="8209379" y="4140182"/>
              <a:ext cx="167610" cy="167610"/>
            </a:xfrm>
            <a:prstGeom prst="ellips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88" name="Oval 87"/>
            <p:cNvSpPr/>
            <p:nvPr/>
          </p:nvSpPr>
          <p:spPr>
            <a:xfrm>
              <a:off x="8609655" y="4140182"/>
              <a:ext cx="167610" cy="167610"/>
            </a:xfrm>
            <a:prstGeom prst="ellips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403057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FE49B2-25ED-4C64-8F49-6395ABAD2E6E}"/>
              </a:ext>
            </a:extLst>
          </p:cNvPr>
          <p:cNvSpPr/>
          <p:nvPr/>
        </p:nvSpPr>
        <p:spPr>
          <a:xfrm>
            <a:off x="878597" y="380333"/>
            <a:ext cx="3068154" cy="1722010"/>
          </a:xfrm>
          <a:prstGeom prst="rect">
            <a:avLst/>
          </a:prstGeom>
        </p:spPr>
        <p:txBody>
          <a:bodyPr wrap="square" lIns="0" tIns="0" rIns="0" bIns="0">
            <a:spAutoFit/>
          </a:bodyPr>
          <a:lstStyle/>
          <a:p>
            <a:pPr defTabSz="608976">
              <a:defRPr/>
            </a:pPr>
            <a:r>
              <a:rPr lang="en-US" sz="3730" err="1">
                <a:solidFill>
                  <a:srgbClr val="4E4E4E"/>
                </a:solidFill>
                <a:latin typeface="Calibri"/>
                <a:cs typeface="Calibri Light" panose="020F0302020204030204" pitchFamily="34" charset="0"/>
              </a:rPr>
              <a:t>Medial’s</a:t>
            </a:r>
            <a:r>
              <a:rPr lang="en-US" sz="3730">
                <a:solidFill>
                  <a:srgbClr val="4E4E4E"/>
                </a:solidFill>
                <a:latin typeface="Calibri"/>
                <a:cs typeface="Calibri Light" panose="020F0302020204030204" pitchFamily="34" charset="0"/>
              </a:rPr>
              <a:t> </a:t>
            </a:r>
            <a:r>
              <a:rPr lang="en-US" sz="3730" err="1">
                <a:solidFill>
                  <a:srgbClr val="4E4E4E"/>
                </a:solidFill>
                <a:latin typeface="Calibri"/>
                <a:cs typeface="Calibri Light" panose="020F0302020204030204" pitchFamily="34" charset="0"/>
              </a:rPr>
              <a:t>AlgoMarkers</a:t>
            </a:r>
            <a:r>
              <a:rPr lang="en-US" sz="3730">
                <a:solidFill>
                  <a:srgbClr val="4E4E4E"/>
                </a:solidFill>
                <a:latin typeface="Calibri"/>
                <a:cs typeface="Calibri Light" panose="020F0302020204030204" pitchFamily="34" charset="0"/>
              </a:rPr>
              <a:t> Factory</a:t>
            </a:r>
          </a:p>
        </p:txBody>
      </p:sp>
      <p:sp>
        <p:nvSpPr>
          <p:cNvPr id="4" name="TextBox 3">
            <a:extLst>
              <a:ext uri="{FF2B5EF4-FFF2-40B4-BE49-F238E27FC236}">
                <a16:creationId xmlns:a16="http://schemas.microsoft.com/office/drawing/2014/main" id="{B2BC33CD-FA82-4CC9-9470-44BAFC5877A1}"/>
              </a:ext>
            </a:extLst>
          </p:cNvPr>
          <p:cNvSpPr txBox="1"/>
          <p:nvPr/>
        </p:nvSpPr>
        <p:spPr>
          <a:xfrm rot="5400000">
            <a:off x="7770170" y="-2759984"/>
            <a:ext cx="829799" cy="8002588"/>
          </a:xfrm>
          <a:prstGeom prst="rect">
            <a:avLst/>
          </a:prstGeom>
          <a:noFill/>
        </p:spPr>
        <p:txBody>
          <a:bodyPr vert="vert270" wrap="square" lIns="0" tIns="0" rIns="0" bIns="0" rtlCol="0">
            <a:noAutofit/>
            <a:scene3d>
              <a:camera prst="orthographicFront">
                <a:rot lat="0" lon="0" rev="0"/>
              </a:camera>
              <a:lightRig rig="threePt" dir="t"/>
            </a:scene3d>
          </a:bodyPr>
          <a:lstStyle/>
          <a:p>
            <a:pPr defTabSz="608976">
              <a:defRPr/>
            </a:pPr>
            <a:r>
              <a:rPr lang="en-US" sz="4795">
                <a:solidFill>
                  <a:srgbClr val="27A9E1"/>
                </a:solidFill>
                <a:latin typeface="Calibri"/>
              </a:rPr>
              <a:t>Development and Research</a:t>
            </a:r>
            <a:endParaRPr lang="en-US" sz="4795">
              <a:solidFill>
                <a:srgbClr val="27A9E1"/>
              </a:solidFill>
              <a:latin typeface="Calibri" panose="020F0502020204030204" pitchFamily="34" charset="0"/>
              <a:ea typeface="ＭＳ 明朝" panose="02020609040205080304" pitchFamily="49" charset="-128"/>
              <a:cs typeface="Arial" panose="020B0604020202020204" pitchFamily="34" charset="0"/>
            </a:endParaRPr>
          </a:p>
        </p:txBody>
      </p:sp>
      <p:grpSp>
        <p:nvGrpSpPr>
          <p:cNvPr id="2" name="Group 1">
            <a:extLst>
              <a:ext uri="{FF2B5EF4-FFF2-40B4-BE49-F238E27FC236}">
                <a16:creationId xmlns:a16="http://schemas.microsoft.com/office/drawing/2014/main" id="{7668F235-A074-4AC7-B114-93CDEBCCF848}"/>
              </a:ext>
            </a:extLst>
          </p:cNvPr>
          <p:cNvGrpSpPr/>
          <p:nvPr/>
        </p:nvGrpSpPr>
        <p:grpSpPr>
          <a:xfrm>
            <a:off x="8032442" y="2443933"/>
            <a:ext cx="2436381" cy="1386752"/>
            <a:chOff x="636160" y="2251983"/>
            <a:chExt cx="1828978" cy="1041028"/>
          </a:xfrm>
        </p:grpSpPr>
        <p:sp>
          <p:nvSpPr>
            <p:cNvPr id="6" name="TextBox 5">
              <a:extLst>
                <a:ext uri="{FF2B5EF4-FFF2-40B4-BE49-F238E27FC236}">
                  <a16:creationId xmlns:a16="http://schemas.microsoft.com/office/drawing/2014/main" id="{C784F914-2FBD-4299-807C-16F4F7EAB8D8}"/>
                </a:ext>
              </a:extLst>
            </p:cNvPr>
            <p:cNvSpPr txBox="1"/>
            <p:nvPr/>
          </p:nvSpPr>
          <p:spPr>
            <a:xfrm>
              <a:off x="636160" y="3039100"/>
              <a:ext cx="1828978" cy="253911"/>
            </a:xfrm>
            <a:prstGeom prst="rect">
              <a:avLst/>
            </a:prstGeom>
            <a:noFill/>
          </p:spPr>
          <p:txBody>
            <a:bodyPr wrap="square" rtlCol="0">
              <a:spAutoFit/>
            </a:bodyPr>
            <a:lstStyle/>
            <a:p>
              <a:pPr algn="ctr" defTabSz="608976"/>
              <a:r>
                <a:rPr lang="en-US" sz="1598" err="1">
                  <a:solidFill>
                    <a:srgbClr val="27A9E1"/>
                  </a:solidFill>
                  <a:latin typeface="Calibri"/>
                </a:rPr>
                <a:t>PreDM</a:t>
              </a:r>
              <a:r>
                <a:rPr lang="en-US" sz="1598">
                  <a:solidFill>
                    <a:srgbClr val="27A9E1"/>
                  </a:solidFill>
                  <a:latin typeface="Calibri"/>
                </a:rPr>
                <a:t> to CKD</a:t>
              </a:r>
              <a:endParaRPr lang="en-US" sz="1598" b="1" i="1">
                <a:solidFill>
                  <a:srgbClr val="27A9E1"/>
                </a:solidFill>
                <a:latin typeface="Calibri" panose="020F0502020204030204" pitchFamily="34" charset="0"/>
                <a:ea typeface="ＭＳ 明朝" panose="02020609040205080304" pitchFamily="49" charset="-128"/>
                <a:cs typeface="Arial" panose="020B0604020202020204" pitchFamily="34" charset="0"/>
              </a:endParaRPr>
            </a:p>
          </p:txBody>
        </p:sp>
        <p:grpSp>
          <p:nvGrpSpPr>
            <p:cNvPr id="43" name="Group 42">
              <a:extLst>
                <a:ext uri="{FF2B5EF4-FFF2-40B4-BE49-F238E27FC236}">
                  <a16:creationId xmlns:a16="http://schemas.microsoft.com/office/drawing/2014/main" id="{2B5CD947-B955-4D33-8674-7608554CAE36}"/>
                </a:ext>
              </a:extLst>
            </p:cNvPr>
            <p:cNvGrpSpPr/>
            <p:nvPr/>
          </p:nvGrpSpPr>
          <p:grpSpPr>
            <a:xfrm>
              <a:off x="1061699" y="2251983"/>
              <a:ext cx="977900" cy="692151"/>
              <a:chOff x="2690813" y="2865438"/>
              <a:chExt cx="977900" cy="692151"/>
            </a:xfrm>
          </p:grpSpPr>
          <p:sp>
            <p:nvSpPr>
              <p:cNvPr id="44" name="Freeform 1427">
                <a:extLst>
                  <a:ext uri="{FF2B5EF4-FFF2-40B4-BE49-F238E27FC236}">
                    <a16:creationId xmlns:a16="http://schemas.microsoft.com/office/drawing/2014/main" id="{A618B8EE-DD38-45FD-B7F4-C1FA1689349B}"/>
                  </a:ext>
                </a:extLst>
              </p:cNvPr>
              <p:cNvSpPr>
                <a:spLocks/>
              </p:cNvSpPr>
              <p:nvPr/>
            </p:nvSpPr>
            <p:spPr bwMode="auto">
              <a:xfrm>
                <a:off x="2690813" y="2865438"/>
                <a:ext cx="358775" cy="561975"/>
              </a:xfrm>
              <a:custGeom>
                <a:avLst/>
                <a:gdLst>
                  <a:gd name="T0" fmla="*/ 138 w 146"/>
                  <a:gd name="T1" fmla="*/ 86 h 228"/>
                  <a:gd name="T2" fmla="*/ 107 w 146"/>
                  <a:gd name="T3" fmla="*/ 8 h 228"/>
                  <a:gd name="T4" fmla="*/ 0 w 146"/>
                  <a:gd name="T5" fmla="*/ 120 h 228"/>
                  <a:gd name="T6" fmla="*/ 102 w 146"/>
                  <a:gd name="T7" fmla="*/ 221 h 228"/>
                  <a:gd name="T8" fmla="*/ 131 w 146"/>
                  <a:gd name="T9" fmla="*/ 159 h 228"/>
                </a:gdLst>
                <a:ahLst/>
                <a:cxnLst>
                  <a:cxn ang="0">
                    <a:pos x="T0" y="T1"/>
                  </a:cxn>
                  <a:cxn ang="0">
                    <a:pos x="T2" y="T3"/>
                  </a:cxn>
                  <a:cxn ang="0">
                    <a:pos x="T4" y="T5"/>
                  </a:cxn>
                  <a:cxn ang="0">
                    <a:pos x="T6" y="T7"/>
                  </a:cxn>
                  <a:cxn ang="0">
                    <a:pos x="T8" y="T9"/>
                  </a:cxn>
                </a:cxnLst>
                <a:rect l="0" t="0" r="r" b="b"/>
                <a:pathLst>
                  <a:path w="146" h="228">
                    <a:moveTo>
                      <a:pt x="138" y="86"/>
                    </a:moveTo>
                    <a:cubicBezTo>
                      <a:pt x="142" y="73"/>
                      <a:pt x="146" y="16"/>
                      <a:pt x="107" y="8"/>
                    </a:cubicBezTo>
                    <a:cubicBezTo>
                      <a:pt x="67" y="0"/>
                      <a:pt x="0" y="12"/>
                      <a:pt x="0" y="120"/>
                    </a:cubicBezTo>
                    <a:cubicBezTo>
                      <a:pt x="0" y="228"/>
                      <a:pt x="88" y="228"/>
                      <a:pt x="102" y="221"/>
                    </a:cubicBezTo>
                    <a:cubicBezTo>
                      <a:pt x="116" y="214"/>
                      <a:pt x="134" y="206"/>
                      <a:pt x="131" y="159"/>
                    </a:cubicBezTo>
                  </a:path>
                </a:pathLst>
              </a:custGeom>
              <a:noFill/>
              <a:ln w="19050" cap="rnd">
                <a:solidFill>
                  <a:srgbClr val="27A7E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pPr defTabSz="608976"/>
                <a:endParaRPr lang="en-US" sz="2398">
                  <a:solidFill>
                    <a:prstClr val="black"/>
                  </a:solidFill>
                  <a:latin typeface="Calibri"/>
                </a:endParaRPr>
              </a:p>
            </p:txBody>
          </p:sp>
          <p:sp>
            <p:nvSpPr>
              <p:cNvPr id="45" name="Freeform 1428">
                <a:extLst>
                  <a:ext uri="{FF2B5EF4-FFF2-40B4-BE49-F238E27FC236}">
                    <a16:creationId xmlns:a16="http://schemas.microsoft.com/office/drawing/2014/main" id="{4F44D5FE-2E77-4509-A5EE-149B57378363}"/>
                  </a:ext>
                </a:extLst>
              </p:cNvPr>
              <p:cNvSpPr>
                <a:spLocks/>
              </p:cNvSpPr>
              <p:nvPr/>
            </p:nvSpPr>
            <p:spPr bwMode="auto">
              <a:xfrm>
                <a:off x="2852738" y="2994026"/>
                <a:ext cx="282575" cy="563563"/>
              </a:xfrm>
              <a:custGeom>
                <a:avLst/>
                <a:gdLst>
                  <a:gd name="T0" fmla="*/ 0 w 115"/>
                  <a:gd name="T1" fmla="*/ 0 h 229"/>
                  <a:gd name="T2" fmla="*/ 66 w 115"/>
                  <a:gd name="T3" fmla="*/ 63 h 229"/>
                  <a:gd name="T4" fmla="*/ 115 w 115"/>
                  <a:gd name="T5" fmla="*/ 142 h 229"/>
                  <a:gd name="T6" fmla="*/ 115 w 115"/>
                  <a:gd name="T7" fmla="*/ 229 h 229"/>
                </a:gdLst>
                <a:ahLst/>
                <a:cxnLst>
                  <a:cxn ang="0">
                    <a:pos x="T0" y="T1"/>
                  </a:cxn>
                  <a:cxn ang="0">
                    <a:pos x="T2" y="T3"/>
                  </a:cxn>
                  <a:cxn ang="0">
                    <a:pos x="T4" y="T5"/>
                  </a:cxn>
                  <a:cxn ang="0">
                    <a:pos x="T6" y="T7"/>
                  </a:cxn>
                </a:cxnLst>
                <a:rect l="0" t="0" r="r" b="b"/>
                <a:pathLst>
                  <a:path w="115" h="229">
                    <a:moveTo>
                      <a:pt x="0" y="0"/>
                    </a:moveTo>
                    <a:cubicBezTo>
                      <a:pt x="0" y="15"/>
                      <a:pt x="11" y="34"/>
                      <a:pt x="66" y="63"/>
                    </a:cubicBezTo>
                    <a:cubicBezTo>
                      <a:pt x="111" y="87"/>
                      <a:pt x="115" y="112"/>
                      <a:pt x="115" y="142"/>
                    </a:cubicBezTo>
                    <a:cubicBezTo>
                      <a:pt x="115" y="150"/>
                      <a:pt x="115" y="229"/>
                      <a:pt x="115" y="229"/>
                    </a:cubicBezTo>
                  </a:path>
                </a:pathLst>
              </a:custGeom>
              <a:noFill/>
              <a:ln w="19050" cap="rnd">
                <a:solidFill>
                  <a:srgbClr val="EC212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pPr defTabSz="608976"/>
                <a:endParaRPr lang="en-US" sz="2398">
                  <a:solidFill>
                    <a:prstClr val="black"/>
                  </a:solidFill>
                  <a:latin typeface="Calibri"/>
                </a:endParaRPr>
              </a:p>
            </p:txBody>
          </p:sp>
          <p:sp>
            <p:nvSpPr>
              <p:cNvPr id="46" name="Freeform 1429">
                <a:extLst>
                  <a:ext uri="{FF2B5EF4-FFF2-40B4-BE49-F238E27FC236}">
                    <a16:creationId xmlns:a16="http://schemas.microsoft.com/office/drawing/2014/main" id="{B3D5136C-3548-4942-98CA-5D24A750B1E3}"/>
                  </a:ext>
                </a:extLst>
              </p:cNvPr>
              <p:cNvSpPr>
                <a:spLocks/>
              </p:cNvSpPr>
              <p:nvPr/>
            </p:nvSpPr>
            <p:spPr bwMode="auto">
              <a:xfrm>
                <a:off x="3033713" y="3089276"/>
                <a:ext cx="42863" cy="98425"/>
              </a:xfrm>
              <a:custGeom>
                <a:avLst/>
                <a:gdLst>
                  <a:gd name="T0" fmla="*/ 16 w 17"/>
                  <a:gd name="T1" fmla="*/ 0 h 40"/>
                  <a:gd name="T2" fmla="*/ 17 w 17"/>
                  <a:gd name="T3" fmla="*/ 40 h 40"/>
                </a:gdLst>
                <a:ahLst/>
                <a:cxnLst>
                  <a:cxn ang="0">
                    <a:pos x="T0" y="T1"/>
                  </a:cxn>
                  <a:cxn ang="0">
                    <a:pos x="T2" y="T3"/>
                  </a:cxn>
                </a:cxnLst>
                <a:rect l="0" t="0" r="r" b="b"/>
                <a:pathLst>
                  <a:path w="17" h="40">
                    <a:moveTo>
                      <a:pt x="16" y="0"/>
                    </a:moveTo>
                    <a:cubicBezTo>
                      <a:pt x="0" y="19"/>
                      <a:pt x="13" y="36"/>
                      <a:pt x="17" y="40"/>
                    </a:cubicBezTo>
                  </a:path>
                </a:pathLst>
              </a:custGeom>
              <a:noFill/>
              <a:ln w="19050" cap="rnd">
                <a:solidFill>
                  <a:srgbClr val="EC212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pPr defTabSz="608976"/>
                <a:endParaRPr lang="en-US" sz="2398">
                  <a:solidFill>
                    <a:prstClr val="black"/>
                  </a:solidFill>
                  <a:latin typeface="Calibri"/>
                </a:endParaRPr>
              </a:p>
            </p:txBody>
          </p:sp>
          <p:sp>
            <p:nvSpPr>
              <p:cNvPr id="47" name="Freeform 1430">
                <a:extLst>
                  <a:ext uri="{FF2B5EF4-FFF2-40B4-BE49-F238E27FC236}">
                    <a16:creationId xmlns:a16="http://schemas.microsoft.com/office/drawing/2014/main" id="{A01AF82F-162E-4F44-A7CD-2558163616D5}"/>
                  </a:ext>
                </a:extLst>
              </p:cNvPr>
              <p:cNvSpPr>
                <a:spLocks/>
              </p:cNvSpPr>
              <p:nvPr/>
            </p:nvSpPr>
            <p:spPr bwMode="auto">
              <a:xfrm>
                <a:off x="2813050" y="3154363"/>
                <a:ext cx="100013" cy="53975"/>
              </a:xfrm>
              <a:custGeom>
                <a:avLst/>
                <a:gdLst>
                  <a:gd name="T0" fmla="*/ 0 w 41"/>
                  <a:gd name="T1" fmla="*/ 22 h 22"/>
                  <a:gd name="T2" fmla="*/ 41 w 41"/>
                  <a:gd name="T3" fmla="*/ 2 h 22"/>
                </a:gdLst>
                <a:ahLst/>
                <a:cxnLst>
                  <a:cxn ang="0">
                    <a:pos x="T0" y="T1"/>
                  </a:cxn>
                  <a:cxn ang="0">
                    <a:pos x="T2" y="T3"/>
                  </a:cxn>
                </a:cxnLst>
                <a:rect l="0" t="0" r="r" b="b"/>
                <a:pathLst>
                  <a:path w="41" h="22">
                    <a:moveTo>
                      <a:pt x="0" y="22"/>
                    </a:moveTo>
                    <a:cubicBezTo>
                      <a:pt x="5" y="16"/>
                      <a:pt x="14" y="0"/>
                      <a:pt x="41" y="2"/>
                    </a:cubicBezTo>
                  </a:path>
                </a:pathLst>
              </a:custGeom>
              <a:noFill/>
              <a:ln w="19050" cap="rnd">
                <a:solidFill>
                  <a:srgbClr val="EC212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pPr defTabSz="608976"/>
                <a:endParaRPr lang="en-US" sz="2398">
                  <a:solidFill>
                    <a:prstClr val="black"/>
                  </a:solidFill>
                  <a:latin typeface="Calibri"/>
                </a:endParaRPr>
              </a:p>
            </p:txBody>
          </p:sp>
          <p:sp>
            <p:nvSpPr>
              <p:cNvPr id="48" name="Freeform 1431">
                <a:extLst>
                  <a:ext uri="{FF2B5EF4-FFF2-40B4-BE49-F238E27FC236}">
                    <a16:creationId xmlns:a16="http://schemas.microsoft.com/office/drawing/2014/main" id="{B04B3D0F-C7D1-46E0-842A-A0774658F3FF}"/>
                  </a:ext>
                </a:extLst>
              </p:cNvPr>
              <p:cNvSpPr>
                <a:spLocks/>
              </p:cNvSpPr>
              <p:nvPr/>
            </p:nvSpPr>
            <p:spPr bwMode="auto">
              <a:xfrm>
                <a:off x="2913063" y="3195638"/>
                <a:ext cx="79375" cy="61913"/>
              </a:xfrm>
              <a:custGeom>
                <a:avLst/>
                <a:gdLst>
                  <a:gd name="T0" fmla="*/ 0 w 32"/>
                  <a:gd name="T1" fmla="*/ 25 h 25"/>
                  <a:gd name="T2" fmla="*/ 32 w 32"/>
                  <a:gd name="T3" fmla="*/ 0 h 25"/>
                </a:gdLst>
                <a:ahLst/>
                <a:cxnLst>
                  <a:cxn ang="0">
                    <a:pos x="T0" y="T1"/>
                  </a:cxn>
                  <a:cxn ang="0">
                    <a:pos x="T2" y="T3"/>
                  </a:cxn>
                </a:cxnLst>
                <a:rect l="0" t="0" r="r" b="b"/>
                <a:pathLst>
                  <a:path w="32" h="25">
                    <a:moveTo>
                      <a:pt x="0" y="25"/>
                    </a:moveTo>
                    <a:cubicBezTo>
                      <a:pt x="6" y="13"/>
                      <a:pt x="12" y="3"/>
                      <a:pt x="32" y="0"/>
                    </a:cubicBezTo>
                  </a:path>
                </a:pathLst>
              </a:custGeom>
              <a:noFill/>
              <a:ln w="19050" cap="rnd">
                <a:solidFill>
                  <a:srgbClr val="EC212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pPr defTabSz="608976"/>
                <a:endParaRPr lang="en-US" sz="2398">
                  <a:solidFill>
                    <a:prstClr val="black"/>
                  </a:solidFill>
                  <a:latin typeface="Calibri"/>
                </a:endParaRPr>
              </a:p>
            </p:txBody>
          </p:sp>
          <p:sp>
            <p:nvSpPr>
              <p:cNvPr id="49" name="Freeform 1432">
                <a:extLst>
                  <a:ext uri="{FF2B5EF4-FFF2-40B4-BE49-F238E27FC236}">
                    <a16:creationId xmlns:a16="http://schemas.microsoft.com/office/drawing/2014/main" id="{22409A47-E19A-425B-B272-FB255DAC1965}"/>
                  </a:ext>
                </a:extLst>
              </p:cNvPr>
              <p:cNvSpPr>
                <a:spLocks/>
              </p:cNvSpPr>
              <p:nvPr/>
            </p:nvSpPr>
            <p:spPr bwMode="auto">
              <a:xfrm>
                <a:off x="3306763" y="2865438"/>
                <a:ext cx="361950" cy="561975"/>
              </a:xfrm>
              <a:custGeom>
                <a:avLst/>
                <a:gdLst>
                  <a:gd name="T0" fmla="*/ 9 w 147"/>
                  <a:gd name="T1" fmla="*/ 86 h 228"/>
                  <a:gd name="T2" fmla="*/ 40 w 147"/>
                  <a:gd name="T3" fmla="*/ 8 h 228"/>
                  <a:gd name="T4" fmla="*/ 147 w 147"/>
                  <a:gd name="T5" fmla="*/ 120 h 228"/>
                  <a:gd name="T6" fmla="*/ 45 w 147"/>
                  <a:gd name="T7" fmla="*/ 221 h 228"/>
                  <a:gd name="T8" fmla="*/ 16 w 147"/>
                  <a:gd name="T9" fmla="*/ 159 h 228"/>
                </a:gdLst>
                <a:ahLst/>
                <a:cxnLst>
                  <a:cxn ang="0">
                    <a:pos x="T0" y="T1"/>
                  </a:cxn>
                  <a:cxn ang="0">
                    <a:pos x="T2" y="T3"/>
                  </a:cxn>
                  <a:cxn ang="0">
                    <a:pos x="T4" y="T5"/>
                  </a:cxn>
                  <a:cxn ang="0">
                    <a:pos x="T6" y="T7"/>
                  </a:cxn>
                  <a:cxn ang="0">
                    <a:pos x="T8" y="T9"/>
                  </a:cxn>
                </a:cxnLst>
                <a:rect l="0" t="0" r="r" b="b"/>
                <a:pathLst>
                  <a:path w="147" h="228">
                    <a:moveTo>
                      <a:pt x="9" y="86"/>
                    </a:moveTo>
                    <a:cubicBezTo>
                      <a:pt x="4" y="73"/>
                      <a:pt x="0" y="16"/>
                      <a:pt x="40" y="8"/>
                    </a:cubicBezTo>
                    <a:cubicBezTo>
                      <a:pt x="80" y="0"/>
                      <a:pt x="147" y="12"/>
                      <a:pt x="147" y="120"/>
                    </a:cubicBezTo>
                    <a:cubicBezTo>
                      <a:pt x="147" y="228"/>
                      <a:pt x="59" y="228"/>
                      <a:pt x="45" y="221"/>
                    </a:cubicBezTo>
                    <a:cubicBezTo>
                      <a:pt x="30" y="214"/>
                      <a:pt x="13" y="206"/>
                      <a:pt x="16" y="159"/>
                    </a:cubicBezTo>
                  </a:path>
                </a:pathLst>
              </a:custGeom>
              <a:noFill/>
              <a:ln w="19050" cap="rnd">
                <a:solidFill>
                  <a:srgbClr val="27A7E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pPr defTabSz="608976"/>
                <a:endParaRPr lang="en-US" sz="2398">
                  <a:solidFill>
                    <a:prstClr val="black"/>
                  </a:solidFill>
                  <a:latin typeface="Calibri"/>
                </a:endParaRPr>
              </a:p>
            </p:txBody>
          </p:sp>
          <p:sp>
            <p:nvSpPr>
              <p:cNvPr id="50" name="Freeform 1433">
                <a:extLst>
                  <a:ext uri="{FF2B5EF4-FFF2-40B4-BE49-F238E27FC236}">
                    <a16:creationId xmlns:a16="http://schemas.microsoft.com/office/drawing/2014/main" id="{ACA63819-E8FE-4F2E-A5A8-79404FE8B677}"/>
                  </a:ext>
                </a:extLst>
              </p:cNvPr>
              <p:cNvSpPr>
                <a:spLocks/>
              </p:cNvSpPr>
              <p:nvPr/>
            </p:nvSpPr>
            <p:spPr bwMode="auto">
              <a:xfrm>
                <a:off x="3222625" y="3367088"/>
                <a:ext cx="0" cy="190500"/>
              </a:xfrm>
              <a:custGeom>
                <a:avLst/>
                <a:gdLst>
                  <a:gd name="T0" fmla="*/ 0 h 77"/>
                  <a:gd name="T1" fmla="*/ 77 h 77"/>
                </a:gdLst>
                <a:ahLst/>
                <a:cxnLst>
                  <a:cxn ang="0">
                    <a:pos x="0" y="T0"/>
                  </a:cxn>
                  <a:cxn ang="0">
                    <a:pos x="0" y="T1"/>
                  </a:cxn>
                </a:cxnLst>
                <a:rect l="0" t="0" r="r" b="b"/>
                <a:pathLst>
                  <a:path h="77">
                    <a:moveTo>
                      <a:pt x="0" y="0"/>
                    </a:moveTo>
                    <a:cubicBezTo>
                      <a:pt x="0" y="8"/>
                      <a:pt x="0" y="77"/>
                      <a:pt x="0" y="77"/>
                    </a:cubicBezTo>
                  </a:path>
                </a:pathLst>
              </a:custGeom>
              <a:noFill/>
              <a:ln w="19050" cap="rnd">
                <a:solidFill>
                  <a:srgbClr val="EC212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pPr defTabSz="608976"/>
                <a:endParaRPr lang="en-US" sz="2398">
                  <a:solidFill>
                    <a:prstClr val="black"/>
                  </a:solidFill>
                  <a:latin typeface="Calibri"/>
                </a:endParaRPr>
              </a:p>
            </p:txBody>
          </p:sp>
          <p:sp>
            <p:nvSpPr>
              <p:cNvPr id="51" name="Freeform 1434">
                <a:extLst>
                  <a:ext uri="{FF2B5EF4-FFF2-40B4-BE49-F238E27FC236}">
                    <a16:creationId xmlns:a16="http://schemas.microsoft.com/office/drawing/2014/main" id="{5BC3B64B-F75B-4DD0-B51B-5884DC0C59A9}"/>
                  </a:ext>
                </a:extLst>
              </p:cNvPr>
              <p:cNvSpPr>
                <a:spLocks/>
              </p:cNvSpPr>
              <p:nvPr/>
            </p:nvSpPr>
            <p:spPr bwMode="auto">
              <a:xfrm>
                <a:off x="3275013" y="2994026"/>
                <a:ext cx="230188" cy="201613"/>
              </a:xfrm>
              <a:custGeom>
                <a:avLst/>
                <a:gdLst>
                  <a:gd name="T0" fmla="*/ 94 w 94"/>
                  <a:gd name="T1" fmla="*/ 0 h 82"/>
                  <a:gd name="T2" fmla="*/ 28 w 94"/>
                  <a:gd name="T3" fmla="*/ 63 h 82"/>
                  <a:gd name="T4" fmla="*/ 0 w 94"/>
                  <a:gd name="T5" fmla="*/ 82 h 82"/>
                </a:gdLst>
                <a:ahLst/>
                <a:cxnLst>
                  <a:cxn ang="0">
                    <a:pos x="T0" y="T1"/>
                  </a:cxn>
                  <a:cxn ang="0">
                    <a:pos x="T2" y="T3"/>
                  </a:cxn>
                  <a:cxn ang="0">
                    <a:pos x="T4" y="T5"/>
                  </a:cxn>
                </a:cxnLst>
                <a:rect l="0" t="0" r="r" b="b"/>
                <a:pathLst>
                  <a:path w="94" h="82">
                    <a:moveTo>
                      <a:pt x="94" y="0"/>
                    </a:moveTo>
                    <a:cubicBezTo>
                      <a:pt x="93" y="15"/>
                      <a:pt x="83" y="34"/>
                      <a:pt x="28" y="63"/>
                    </a:cubicBezTo>
                    <a:cubicBezTo>
                      <a:pt x="16" y="69"/>
                      <a:pt x="7" y="75"/>
                      <a:pt x="0" y="82"/>
                    </a:cubicBezTo>
                  </a:path>
                </a:pathLst>
              </a:custGeom>
              <a:noFill/>
              <a:ln w="19050" cap="rnd">
                <a:solidFill>
                  <a:srgbClr val="EC212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pPr defTabSz="608976"/>
                <a:endParaRPr lang="en-US" sz="2398">
                  <a:solidFill>
                    <a:prstClr val="black"/>
                  </a:solidFill>
                  <a:latin typeface="Calibri"/>
                </a:endParaRPr>
              </a:p>
            </p:txBody>
          </p:sp>
          <p:sp>
            <p:nvSpPr>
              <p:cNvPr id="52" name="Freeform 1435">
                <a:extLst>
                  <a:ext uri="{FF2B5EF4-FFF2-40B4-BE49-F238E27FC236}">
                    <a16:creationId xmlns:a16="http://schemas.microsoft.com/office/drawing/2014/main" id="{2DBEC3B7-04BF-439E-BB8D-F66F310FF4F5}"/>
                  </a:ext>
                </a:extLst>
              </p:cNvPr>
              <p:cNvSpPr>
                <a:spLocks/>
              </p:cNvSpPr>
              <p:nvPr/>
            </p:nvSpPr>
            <p:spPr bwMode="auto">
              <a:xfrm>
                <a:off x="3284538" y="3089276"/>
                <a:ext cx="39688" cy="93663"/>
              </a:xfrm>
              <a:custGeom>
                <a:avLst/>
                <a:gdLst>
                  <a:gd name="T0" fmla="*/ 0 w 16"/>
                  <a:gd name="T1" fmla="*/ 0 h 38"/>
                  <a:gd name="T2" fmla="*/ 2 w 16"/>
                  <a:gd name="T3" fmla="*/ 38 h 38"/>
                </a:gdLst>
                <a:ahLst/>
                <a:cxnLst>
                  <a:cxn ang="0">
                    <a:pos x="T0" y="T1"/>
                  </a:cxn>
                  <a:cxn ang="0">
                    <a:pos x="T2" y="T3"/>
                  </a:cxn>
                </a:cxnLst>
                <a:rect l="0" t="0" r="r" b="b"/>
                <a:pathLst>
                  <a:path w="16" h="38">
                    <a:moveTo>
                      <a:pt x="0" y="0"/>
                    </a:moveTo>
                    <a:cubicBezTo>
                      <a:pt x="7" y="4"/>
                      <a:pt x="16" y="28"/>
                      <a:pt x="2" y="38"/>
                    </a:cubicBezTo>
                  </a:path>
                </a:pathLst>
              </a:custGeom>
              <a:noFill/>
              <a:ln w="19050" cap="rnd">
                <a:solidFill>
                  <a:srgbClr val="EC212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pPr defTabSz="608976"/>
                <a:endParaRPr lang="en-US" sz="2398">
                  <a:solidFill>
                    <a:prstClr val="black"/>
                  </a:solidFill>
                  <a:latin typeface="Calibri"/>
                </a:endParaRPr>
              </a:p>
            </p:txBody>
          </p:sp>
          <p:sp>
            <p:nvSpPr>
              <p:cNvPr id="53" name="Freeform 1436">
                <a:extLst>
                  <a:ext uri="{FF2B5EF4-FFF2-40B4-BE49-F238E27FC236}">
                    <a16:creationId xmlns:a16="http://schemas.microsoft.com/office/drawing/2014/main" id="{BB81AE78-DEC3-4E8A-A2AB-1BBDE51556C9}"/>
                  </a:ext>
                </a:extLst>
              </p:cNvPr>
              <p:cNvSpPr>
                <a:spLocks/>
              </p:cNvSpPr>
              <p:nvPr/>
            </p:nvSpPr>
            <p:spPr bwMode="auto">
              <a:xfrm>
                <a:off x="3441700" y="3154363"/>
                <a:ext cx="101600" cy="53975"/>
              </a:xfrm>
              <a:custGeom>
                <a:avLst/>
                <a:gdLst>
                  <a:gd name="T0" fmla="*/ 41 w 41"/>
                  <a:gd name="T1" fmla="*/ 22 h 22"/>
                  <a:gd name="T2" fmla="*/ 0 w 41"/>
                  <a:gd name="T3" fmla="*/ 2 h 22"/>
                </a:gdLst>
                <a:ahLst/>
                <a:cxnLst>
                  <a:cxn ang="0">
                    <a:pos x="T0" y="T1"/>
                  </a:cxn>
                  <a:cxn ang="0">
                    <a:pos x="T2" y="T3"/>
                  </a:cxn>
                </a:cxnLst>
                <a:rect l="0" t="0" r="r" b="b"/>
                <a:pathLst>
                  <a:path w="41" h="22">
                    <a:moveTo>
                      <a:pt x="41" y="22"/>
                    </a:moveTo>
                    <a:cubicBezTo>
                      <a:pt x="37" y="16"/>
                      <a:pt x="27" y="0"/>
                      <a:pt x="0" y="2"/>
                    </a:cubicBezTo>
                  </a:path>
                </a:pathLst>
              </a:custGeom>
              <a:noFill/>
              <a:ln w="19050" cap="rnd">
                <a:solidFill>
                  <a:srgbClr val="EC212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pPr defTabSz="608976"/>
                <a:endParaRPr lang="en-US" sz="2398">
                  <a:solidFill>
                    <a:prstClr val="black"/>
                  </a:solidFill>
                  <a:latin typeface="Calibri"/>
                </a:endParaRPr>
              </a:p>
            </p:txBody>
          </p:sp>
          <p:sp>
            <p:nvSpPr>
              <p:cNvPr id="54" name="Freeform 1437">
                <a:extLst>
                  <a:ext uri="{FF2B5EF4-FFF2-40B4-BE49-F238E27FC236}">
                    <a16:creationId xmlns:a16="http://schemas.microsoft.com/office/drawing/2014/main" id="{4A321879-99E9-4093-97C1-F922FD1F56AA}"/>
                  </a:ext>
                </a:extLst>
              </p:cNvPr>
              <p:cNvSpPr>
                <a:spLocks/>
              </p:cNvSpPr>
              <p:nvPr/>
            </p:nvSpPr>
            <p:spPr bwMode="auto">
              <a:xfrm>
                <a:off x="3363913" y="3195638"/>
                <a:ext cx="77788" cy="61913"/>
              </a:xfrm>
              <a:custGeom>
                <a:avLst/>
                <a:gdLst>
                  <a:gd name="T0" fmla="*/ 32 w 32"/>
                  <a:gd name="T1" fmla="*/ 25 h 25"/>
                  <a:gd name="T2" fmla="*/ 0 w 32"/>
                  <a:gd name="T3" fmla="*/ 0 h 25"/>
                </a:gdLst>
                <a:ahLst/>
                <a:cxnLst>
                  <a:cxn ang="0">
                    <a:pos x="T0" y="T1"/>
                  </a:cxn>
                  <a:cxn ang="0">
                    <a:pos x="T2" y="T3"/>
                  </a:cxn>
                </a:cxnLst>
                <a:rect l="0" t="0" r="r" b="b"/>
                <a:pathLst>
                  <a:path w="32" h="25">
                    <a:moveTo>
                      <a:pt x="32" y="25"/>
                    </a:moveTo>
                    <a:cubicBezTo>
                      <a:pt x="27" y="13"/>
                      <a:pt x="20" y="3"/>
                      <a:pt x="0" y="0"/>
                    </a:cubicBezTo>
                  </a:path>
                </a:pathLst>
              </a:custGeom>
              <a:noFill/>
              <a:ln w="19050" cap="rnd">
                <a:solidFill>
                  <a:srgbClr val="EC212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pPr defTabSz="608976"/>
                <a:endParaRPr lang="en-US" sz="2398">
                  <a:solidFill>
                    <a:prstClr val="black"/>
                  </a:solidFill>
                  <a:latin typeface="Calibri"/>
                </a:endParaRPr>
              </a:p>
            </p:txBody>
          </p:sp>
          <p:sp>
            <p:nvSpPr>
              <p:cNvPr id="55" name="Oval 1438">
                <a:extLst>
                  <a:ext uri="{FF2B5EF4-FFF2-40B4-BE49-F238E27FC236}">
                    <a16:creationId xmlns:a16="http://schemas.microsoft.com/office/drawing/2014/main" id="{FD1F9FFD-654B-4B16-BF1A-23A4DDE84E01}"/>
                  </a:ext>
                </a:extLst>
              </p:cNvPr>
              <p:cNvSpPr>
                <a:spLocks noChangeArrowheads="1"/>
              </p:cNvSpPr>
              <p:nvPr/>
            </p:nvSpPr>
            <p:spPr bwMode="auto">
              <a:xfrm>
                <a:off x="3181350" y="3225801"/>
                <a:ext cx="101600" cy="98425"/>
              </a:xfrm>
              <a:prstGeom prst="ellipse">
                <a:avLst/>
              </a:prstGeom>
              <a:solidFill>
                <a:srgbClr val="EC21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07" tIns="60904" rIns="121807" bIns="60904" numCol="1" anchor="t" anchorCtr="0" compatLnSpc="1">
                <a:prstTxWarp prst="textNoShape">
                  <a:avLst/>
                </a:prstTxWarp>
              </a:bodyPr>
              <a:lstStyle/>
              <a:p>
                <a:pPr defTabSz="608976"/>
                <a:endParaRPr lang="en-US" sz="2398">
                  <a:solidFill>
                    <a:prstClr val="black"/>
                  </a:solidFill>
                  <a:latin typeface="Calibri"/>
                </a:endParaRPr>
              </a:p>
            </p:txBody>
          </p:sp>
        </p:grpSp>
      </p:grpSp>
      <p:grpSp>
        <p:nvGrpSpPr>
          <p:cNvPr id="100" name="Group 99">
            <a:extLst>
              <a:ext uri="{FF2B5EF4-FFF2-40B4-BE49-F238E27FC236}">
                <a16:creationId xmlns:a16="http://schemas.microsoft.com/office/drawing/2014/main" id="{C71EE328-4364-4661-9733-0DB786B5FB1C}"/>
              </a:ext>
            </a:extLst>
          </p:cNvPr>
          <p:cNvGrpSpPr/>
          <p:nvPr/>
        </p:nvGrpSpPr>
        <p:grpSpPr>
          <a:xfrm>
            <a:off x="-7307" y="4633368"/>
            <a:ext cx="2643640" cy="1374063"/>
            <a:chOff x="1813290" y="3444112"/>
            <a:chExt cx="1984565" cy="1031501"/>
          </a:xfrm>
        </p:grpSpPr>
        <p:sp>
          <p:nvSpPr>
            <p:cNvPr id="56" name="TextBox 55">
              <a:extLst>
                <a:ext uri="{FF2B5EF4-FFF2-40B4-BE49-F238E27FC236}">
                  <a16:creationId xmlns:a16="http://schemas.microsoft.com/office/drawing/2014/main" id="{49DA56DA-9A9E-4217-9E7A-6D64EA8200FB}"/>
                </a:ext>
              </a:extLst>
            </p:cNvPr>
            <p:cNvSpPr txBox="1"/>
            <p:nvPr/>
          </p:nvSpPr>
          <p:spPr>
            <a:xfrm>
              <a:off x="1813290" y="4221703"/>
              <a:ext cx="1984565" cy="253910"/>
            </a:xfrm>
            <a:prstGeom prst="rect">
              <a:avLst/>
            </a:prstGeom>
            <a:noFill/>
          </p:spPr>
          <p:txBody>
            <a:bodyPr wrap="square" rtlCol="0">
              <a:spAutoFit/>
            </a:bodyPr>
            <a:lstStyle/>
            <a:p>
              <a:pPr algn="ctr" defTabSz="608976"/>
              <a:r>
                <a:rPr lang="en-US" sz="1598">
                  <a:solidFill>
                    <a:srgbClr val="27A9E1"/>
                  </a:solidFill>
                  <a:latin typeface="Calibri" panose="020F0502020204030204" pitchFamily="34" charset="0"/>
                  <a:ea typeface="ＭＳ 明朝" panose="02020609040205080304" pitchFamily="49" charset="-128"/>
                  <a:cs typeface="Arial" panose="020B0604020202020204" pitchFamily="34" charset="0"/>
                </a:rPr>
                <a:t>Pre-</a:t>
              </a:r>
              <a:r>
                <a:rPr lang="en-US" sz="1598">
                  <a:solidFill>
                    <a:srgbClr val="27A9E1"/>
                  </a:solidFill>
                  <a:latin typeface="Calibri"/>
                </a:rPr>
                <a:t>HTN to HTN</a:t>
              </a:r>
              <a:endParaRPr lang="en-US" sz="1598" b="1" i="1">
                <a:solidFill>
                  <a:srgbClr val="27A9E1"/>
                </a:solidFill>
                <a:latin typeface="Calibri" panose="020F0502020204030204" pitchFamily="34" charset="0"/>
                <a:ea typeface="ＭＳ 明朝" panose="02020609040205080304" pitchFamily="49" charset="-128"/>
                <a:cs typeface="Arial" panose="020B0604020202020204" pitchFamily="34" charset="0"/>
              </a:endParaRPr>
            </a:p>
          </p:txBody>
        </p:sp>
        <p:grpSp>
          <p:nvGrpSpPr>
            <p:cNvPr id="71" name="Group 70">
              <a:extLst>
                <a:ext uri="{FF2B5EF4-FFF2-40B4-BE49-F238E27FC236}">
                  <a16:creationId xmlns:a16="http://schemas.microsoft.com/office/drawing/2014/main" id="{CBF12FF7-4229-4DCB-822F-FC669B921356}"/>
                </a:ext>
              </a:extLst>
            </p:cNvPr>
            <p:cNvGrpSpPr/>
            <p:nvPr/>
          </p:nvGrpSpPr>
          <p:grpSpPr>
            <a:xfrm>
              <a:off x="2301541" y="3444112"/>
              <a:ext cx="1008063" cy="682625"/>
              <a:chOff x="5824538" y="2876551"/>
              <a:chExt cx="1008063" cy="682625"/>
            </a:xfrm>
          </p:grpSpPr>
          <p:sp>
            <p:nvSpPr>
              <p:cNvPr id="72" name="Line 1381">
                <a:extLst>
                  <a:ext uri="{FF2B5EF4-FFF2-40B4-BE49-F238E27FC236}">
                    <a16:creationId xmlns:a16="http://schemas.microsoft.com/office/drawing/2014/main" id="{C181B4EA-1AE9-4265-A81C-37C2B350F0A6}"/>
                  </a:ext>
                </a:extLst>
              </p:cNvPr>
              <p:cNvSpPr>
                <a:spLocks noChangeShapeType="1"/>
              </p:cNvSpPr>
              <p:nvPr/>
            </p:nvSpPr>
            <p:spPr bwMode="auto">
              <a:xfrm>
                <a:off x="6056313" y="2940051"/>
                <a:ext cx="0" cy="236538"/>
              </a:xfrm>
              <a:prstGeom prst="line">
                <a:avLst/>
              </a:prstGeom>
              <a:noFill/>
              <a:ln w="19050" cap="rnd">
                <a:solidFill>
                  <a:srgbClr val="2CA6DF"/>
                </a:solidFill>
                <a:prstDash val="solid"/>
                <a:round/>
                <a:headEnd/>
                <a:tailEnd/>
              </a:ln>
              <a:extLst>
                <a:ext uri="{909E8E84-426E-40DD-AFC4-6F175D3DCCD1}">
                  <a14:hiddenFill xmlns:a14="http://schemas.microsoft.com/office/drawing/2010/main">
                    <a:noFill/>
                  </a14:hiddenFill>
                </a:ext>
              </a:extLst>
            </p:spPr>
            <p:txBody>
              <a:bodyPr vert="horz" wrap="square" lIns="121807" tIns="60904" rIns="121807" bIns="60904" numCol="1" anchor="t" anchorCtr="0" compatLnSpc="1">
                <a:prstTxWarp prst="textNoShape">
                  <a:avLst/>
                </a:prstTxWarp>
              </a:bodyPr>
              <a:lstStyle/>
              <a:p>
                <a:pPr defTabSz="608976"/>
                <a:endParaRPr lang="en-US" sz="2398">
                  <a:solidFill>
                    <a:prstClr val="black"/>
                  </a:solidFill>
                  <a:latin typeface="Calibri"/>
                </a:endParaRPr>
              </a:p>
            </p:txBody>
          </p:sp>
          <p:sp>
            <p:nvSpPr>
              <p:cNvPr id="73" name="Freeform 1464">
                <a:extLst>
                  <a:ext uri="{FF2B5EF4-FFF2-40B4-BE49-F238E27FC236}">
                    <a16:creationId xmlns:a16="http://schemas.microsoft.com/office/drawing/2014/main" id="{1AA8C7ED-0836-4F2F-A3B0-743F38B93A26}"/>
                  </a:ext>
                </a:extLst>
              </p:cNvPr>
              <p:cNvSpPr>
                <a:spLocks/>
              </p:cNvSpPr>
              <p:nvPr/>
            </p:nvSpPr>
            <p:spPr bwMode="auto">
              <a:xfrm>
                <a:off x="5967413" y="3330576"/>
                <a:ext cx="155575" cy="61913"/>
              </a:xfrm>
              <a:custGeom>
                <a:avLst/>
                <a:gdLst>
                  <a:gd name="T0" fmla="*/ 0 w 98"/>
                  <a:gd name="T1" fmla="*/ 0 h 39"/>
                  <a:gd name="T2" fmla="*/ 0 w 98"/>
                  <a:gd name="T3" fmla="*/ 39 h 39"/>
                  <a:gd name="T4" fmla="*/ 98 w 98"/>
                  <a:gd name="T5" fmla="*/ 39 h 39"/>
                  <a:gd name="T6" fmla="*/ 98 w 98"/>
                  <a:gd name="T7" fmla="*/ 0 h 39"/>
                </a:gdLst>
                <a:ahLst/>
                <a:cxnLst>
                  <a:cxn ang="0">
                    <a:pos x="T0" y="T1"/>
                  </a:cxn>
                  <a:cxn ang="0">
                    <a:pos x="T2" y="T3"/>
                  </a:cxn>
                  <a:cxn ang="0">
                    <a:pos x="T4" y="T5"/>
                  </a:cxn>
                  <a:cxn ang="0">
                    <a:pos x="T6" y="T7"/>
                  </a:cxn>
                </a:cxnLst>
                <a:rect l="0" t="0" r="r" b="b"/>
                <a:pathLst>
                  <a:path w="98" h="39">
                    <a:moveTo>
                      <a:pt x="0" y="0"/>
                    </a:moveTo>
                    <a:lnTo>
                      <a:pt x="0" y="39"/>
                    </a:lnTo>
                    <a:lnTo>
                      <a:pt x="98" y="39"/>
                    </a:lnTo>
                    <a:lnTo>
                      <a:pt x="98" y="0"/>
                    </a:lnTo>
                  </a:path>
                </a:pathLst>
              </a:custGeom>
              <a:noFill/>
              <a:ln w="19050" cap="rnd">
                <a:solidFill>
                  <a:srgbClr val="2CA6D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pPr defTabSz="608976"/>
                <a:endParaRPr lang="en-US" sz="2398">
                  <a:solidFill>
                    <a:prstClr val="black"/>
                  </a:solidFill>
                  <a:latin typeface="Calibri"/>
                </a:endParaRPr>
              </a:p>
            </p:txBody>
          </p:sp>
          <p:sp>
            <p:nvSpPr>
              <p:cNvPr id="74" name="Freeform 1465">
                <a:extLst>
                  <a:ext uri="{FF2B5EF4-FFF2-40B4-BE49-F238E27FC236}">
                    <a16:creationId xmlns:a16="http://schemas.microsoft.com/office/drawing/2014/main" id="{0734F69E-BA9D-469D-AA0A-88E06104FDCB}"/>
                  </a:ext>
                </a:extLst>
              </p:cNvPr>
              <p:cNvSpPr>
                <a:spLocks/>
              </p:cNvSpPr>
              <p:nvPr/>
            </p:nvSpPr>
            <p:spPr bwMode="auto">
              <a:xfrm>
                <a:off x="5862638" y="2914651"/>
                <a:ext cx="387350" cy="387350"/>
              </a:xfrm>
              <a:custGeom>
                <a:avLst/>
                <a:gdLst>
                  <a:gd name="T0" fmla="*/ 158 w 158"/>
                  <a:gd name="T1" fmla="*/ 78 h 157"/>
                  <a:gd name="T2" fmla="*/ 79 w 158"/>
                  <a:gd name="T3" fmla="*/ 157 h 157"/>
                  <a:gd name="T4" fmla="*/ 79 w 158"/>
                  <a:gd name="T5" fmla="*/ 157 h 157"/>
                  <a:gd name="T6" fmla="*/ 0 w 158"/>
                  <a:gd name="T7" fmla="*/ 78 h 157"/>
                  <a:gd name="T8" fmla="*/ 0 w 158"/>
                  <a:gd name="T9" fmla="*/ 78 h 157"/>
                  <a:gd name="T10" fmla="*/ 79 w 158"/>
                  <a:gd name="T11" fmla="*/ 0 h 157"/>
                  <a:gd name="T12" fmla="*/ 79 w 158"/>
                  <a:gd name="T13" fmla="*/ 0 h 157"/>
                  <a:gd name="T14" fmla="*/ 158 w 158"/>
                  <a:gd name="T15" fmla="*/ 78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157">
                    <a:moveTo>
                      <a:pt x="158" y="78"/>
                    </a:moveTo>
                    <a:cubicBezTo>
                      <a:pt x="158" y="122"/>
                      <a:pt x="123" y="157"/>
                      <a:pt x="79" y="157"/>
                    </a:cubicBezTo>
                    <a:cubicBezTo>
                      <a:pt x="79" y="157"/>
                      <a:pt x="79" y="157"/>
                      <a:pt x="79" y="157"/>
                    </a:cubicBezTo>
                    <a:cubicBezTo>
                      <a:pt x="36" y="157"/>
                      <a:pt x="0" y="122"/>
                      <a:pt x="0" y="78"/>
                    </a:cubicBezTo>
                    <a:cubicBezTo>
                      <a:pt x="0" y="78"/>
                      <a:pt x="0" y="78"/>
                      <a:pt x="0" y="78"/>
                    </a:cubicBezTo>
                    <a:cubicBezTo>
                      <a:pt x="0" y="35"/>
                      <a:pt x="36" y="0"/>
                      <a:pt x="79" y="0"/>
                    </a:cubicBezTo>
                    <a:cubicBezTo>
                      <a:pt x="79" y="0"/>
                      <a:pt x="79" y="0"/>
                      <a:pt x="79" y="0"/>
                    </a:cubicBezTo>
                    <a:cubicBezTo>
                      <a:pt x="123" y="0"/>
                      <a:pt x="158" y="35"/>
                      <a:pt x="158" y="78"/>
                    </a:cubicBezTo>
                    <a:close/>
                  </a:path>
                </a:pathLst>
              </a:custGeom>
              <a:noFill/>
              <a:ln w="19050" cap="flat">
                <a:solidFill>
                  <a:srgbClr val="2CA6D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pPr defTabSz="608976"/>
                <a:endParaRPr lang="en-US" sz="2398">
                  <a:solidFill>
                    <a:prstClr val="black"/>
                  </a:solidFill>
                  <a:latin typeface="Calibri"/>
                </a:endParaRPr>
              </a:p>
            </p:txBody>
          </p:sp>
          <p:sp>
            <p:nvSpPr>
              <p:cNvPr id="75" name="Freeform 1466">
                <a:extLst>
                  <a:ext uri="{FF2B5EF4-FFF2-40B4-BE49-F238E27FC236}">
                    <a16:creationId xmlns:a16="http://schemas.microsoft.com/office/drawing/2014/main" id="{EAE4261E-2F17-4E6E-9F24-C1B172B4775D}"/>
                  </a:ext>
                </a:extLst>
              </p:cNvPr>
              <p:cNvSpPr>
                <a:spLocks/>
              </p:cNvSpPr>
              <p:nvPr/>
            </p:nvSpPr>
            <p:spPr bwMode="auto">
              <a:xfrm>
                <a:off x="5824538" y="2876551"/>
                <a:ext cx="461963" cy="463550"/>
              </a:xfrm>
              <a:custGeom>
                <a:avLst/>
                <a:gdLst>
                  <a:gd name="T0" fmla="*/ 188 w 188"/>
                  <a:gd name="T1" fmla="*/ 94 h 189"/>
                  <a:gd name="T2" fmla="*/ 94 w 188"/>
                  <a:gd name="T3" fmla="*/ 189 h 189"/>
                  <a:gd name="T4" fmla="*/ 94 w 188"/>
                  <a:gd name="T5" fmla="*/ 189 h 189"/>
                  <a:gd name="T6" fmla="*/ 0 w 188"/>
                  <a:gd name="T7" fmla="*/ 94 h 189"/>
                  <a:gd name="T8" fmla="*/ 0 w 188"/>
                  <a:gd name="T9" fmla="*/ 94 h 189"/>
                  <a:gd name="T10" fmla="*/ 94 w 188"/>
                  <a:gd name="T11" fmla="*/ 0 h 189"/>
                  <a:gd name="T12" fmla="*/ 94 w 188"/>
                  <a:gd name="T13" fmla="*/ 0 h 189"/>
                  <a:gd name="T14" fmla="*/ 188 w 188"/>
                  <a:gd name="T15" fmla="*/ 94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189">
                    <a:moveTo>
                      <a:pt x="188" y="94"/>
                    </a:moveTo>
                    <a:cubicBezTo>
                      <a:pt x="188" y="146"/>
                      <a:pt x="146" y="189"/>
                      <a:pt x="94" y="189"/>
                    </a:cubicBezTo>
                    <a:cubicBezTo>
                      <a:pt x="94" y="189"/>
                      <a:pt x="94" y="189"/>
                      <a:pt x="94" y="189"/>
                    </a:cubicBezTo>
                    <a:cubicBezTo>
                      <a:pt x="42" y="189"/>
                      <a:pt x="0" y="146"/>
                      <a:pt x="0" y="94"/>
                    </a:cubicBezTo>
                    <a:cubicBezTo>
                      <a:pt x="0" y="94"/>
                      <a:pt x="0" y="94"/>
                      <a:pt x="0" y="94"/>
                    </a:cubicBezTo>
                    <a:cubicBezTo>
                      <a:pt x="0" y="42"/>
                      <a:pt x="42" y="0"/>
                      <a:pt x="94" y="0"/>
                    </a:cubicBezTo>
                    <a:cubicBezTo>
                      <a:pt x="94" y="0"/>
                      <a:pt x="94" y="0"/>
                      <a:pt x="94" y="0"/>
                    </a:cubicBezTo>
                    <a:cubicBezTo>
                      <a:pt x="146" y="0"/>
                      <a:pt x="188" y="42"/>
                      <a:pt x="188" y="94"/>
                    </a:cubicBezTo>
                    <a:close/>
                  </a:path>
                </a:pathLst>
              </a:custGeom>
              <a:noFill/>
              <a:ln w="19050" cap="flat">
                <a:solidFill>
                  <a:srgbClr val="2CA6D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pPr defTabSz="608976"/>
                <a:endParaRPr lang="en-US" sz="2398">
                  <a:solidFill>
                    <a:prstClr val="black"/>
                  </a:solidFill>
                  <a:latin typeface="Calibri"/>
                </a:endParaRPr>
              </a:p>
            </p:txBody>
          </p:sp>
          <p:sp>
            <p:nvSpPr>
              <p:cNvPr id="76" name="Freeform 1467">
                <a:extLst>
                  <a:ext uri="{FF2B5EF4-FFF2-40B4-BE49-F238E27FC236}">
                    <a16:creationId xmlns:a16="http://schemas.microsoft.com/office/drawing/2014/main" id="{DEA0398F-AD29-49AF-BAF8-399D87F565F2}"/>
                  </a:ext>
                </a:extLst>
              </p:cNvPr>
              <p:cNvSpPr>
                <a:spLocks/>
              </p:cNvSpPr>
              <p:nvPr/>
            </p:nvSpPr>
            <p:spPr bwMode="auto">
              <a:xfrm>
                <a:off x="6019800" y="3073401"/>
                <a:ext cx="73025" cy="69850"/>
              </a:xfrm>
              <a:custGeom>
                <a:avLst/>
                <a:gdLst>
                  <a:gd name="T0" fmla="*/ 30 w 30"/>
                  <a:gd name="T1" fmla="*/ 14 h 29"/>
                  <a:gd name="T2" fmla="*/ 15 w 30"/>
                  <a:gd name="T3" fmla="*/ 29 h 29"/>
                  <a:gd name="T4" fmla="*/ 15 w 30"/>
                  <a:gd name="T5" fmla="*/ 29 h 29"/>
                  <a:gd name="T6" fmla="*/ 0 w 30"/>
                  <a:gd name="T7" fmla="*/ 14 h 29"/>
                  <a:gd name="T8" fmla="*/ 0 w 30"/>
                  <a:gd name="T9" fmla="*/ 14 h 29"/>
                  <a:gd name="T10" fmla="*/ 15 w 30"/>
                  <a:gd name="T11" fmla="*/ 0 h 29"/>
                  <a:gd name="T12" fmla="*/ 15 w 30"/>
                  <a:gd name="T13" fmla="*/ 0 h 29"/>
                  <a:gd name="T14" fmla="*/ 30 w 30"/>
                  <a:gd name="T15" fmla="*/ 14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30" y="14"/>
                    </a:moveTo>
                    <a:cubicBezTo>
                      <a:pt x="30" y="23"/>
                      <a:pt x="23" y="29"/>
                      <a:pt x="15" y="29"/>
                    </a:cubicBezTo>
                    <a:cubicBezTo>
                      <a:pt x="15" y="29"/>
                      <a:pt x="15" y="29"/>
                      <a:pt x="15" y="29"/>
                    </a:cubicBezTo>
                    <a:cubicBezTo>
                      <a:pt x="7" y="29"/>
                      <a:pt x="0" y="23"/>
                      <a:pt x="0" y="14"/>
                    </a:cubicBezTo>
                    <a:cubicBezTo>
                      <a:pt x="0" y="14"/>
                      <a:pt x="0" y="14"/>
                      <a:pt x="0" y="14"/>
                    </a:cubicBezTo>
                    <a:cubicBezTo>
                      <a:pt x="0" y="6"/>
                      <a:pt x="7" y="0"/>
                      <a:pt x="15" y="0"/>
                    </a:cubicBezTo>
                    <a:cubicBezTo>
                      <a:pt x="15" y="0"/>
                      <a:pt x="15" y="0"/>
                      <a:pt x="15" y="0"/>
                    </a:cubicBezTo>
                    <a:cubicBezTo>
                      <a:pt x="23" y="0"/>
                      <a:pt x="30" y="6"/>
                      <a:pt x="30" y="14"/>
                    </a:cubicBezTo>
                    <a:close/>
                  </a:path>
                </a:pathLst>
              </a:custGeom>
              <a:solidFill>
                <a:srgbClr val="EB26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07" tIns="60904" rIns="121807" bIns="60904" numCol="1" anchor="t" anchorCtr="0" compatLnSpc="1">
                <a:prstTxWarp prst="textNoShape">
                  <a:avLst/>
                </a:prstTxWarp>
              </a:bodyPr>
              <a:lstStyle/>
              <a:p>
                <a:pPr defTabSz="608976"/>
                <a:endParaRPr lang="en-US" sz="2398">
                  <a:solidFill>
                    <a:prstClr val="black"/>
                  </a:solidFill>
                  <a:latin typeface="Calibri"/>
                </a:endParaRPr>
              </a:p>
            </p:txBody>
          </p:sp>
          <p:sp>
            <p:nvSpPr>
              <p:cNvPr id="77" name="Freeform 1468">
                <a:extLst>
                  <a:ext uri="{FF2B5EF4-FFF2-40B4-BE49-F238E27FC236}">
                    <a16:creationId xmlns:a16="http://schemas.microsoft.com/office/drawing/2014/main" id="{FCB89B17-2C3F-44BD-BB0B-90A862246CE5}"/>
                  </a:ext>
                </a:extLst>
              </p:cNvPr>
              <p:cNvSpPr>
                <a:spLocks/>
              </p:cNvSpPr>
              <p:nvPr/>
            </p:nvSpPr>
            <p:spPr bwMode="auto">
              <a:xfrm>
                <a:off x="6042025" y="3392488"/>
                <a:ext cx="225425" cy="84138"/>
              </a:xfrm>
              <a:custGeom>
                <a:avLst/>
                <a:gdLst>
                  <a:gd name="T0" fmla="*/ 0 w 92"/>
                  <a:gd name="T1" fmla="*/ 0 h 34"/>
                  <a:gd name="T2" fmla="*/ 0 w 92"/>
                  <a:gd name="T3" fmla="*/ 19 h 34"/>
                  <a:gd name="T4" fmla="*/ 16 w 92"/>
                  <a:gd name="T5" fmla="*/ 34 h 34"/>
                  <a:gd name="T6" fmla="*/ 92 w 92"/>
                  <a:gd name="T7" fmla="*/ 34 h 34"/>
                </a:gdLst>
                <a:ahLst/>
                <a:cxnLst>
                  <a:cxn ang="0">
                    <a:pos x="T0" y="T1"/>
                  </a:cxn>
                  <a:cxn ang="0">
                    <a:pos x="T2" y="T3"/>
                  </a:cxn>
                  <a:cxn ang="0">
                    <a:pos x="T4" y="T5"/>
                  </a:cxn>
                  <a:cxn ang="0">
                    <a:pos x="T6" y="T7"/>
                  </a:cxn>
                </a:cxnLst>
                <a:rect l="0" t="0" r="r" b="b"/>
                <a:pathLst>
                  <a:path w="92" h="34">
                    <a:moveTo>
                      <a:pt x="0" y="0"/>
                    </a:moveTo>
                    <a:cubicBezTo>
                      <a:pt x="0" y="19"/>
                      <a:pt x="0" y="19"/>
                      <a:pt x="0" y="19"/>
                    </a:cubicBezTo>
                    <a:cubicBezTo>
                      <a:pt x="0" y="28"/>
                      <a:pt x="7" y="34"/>
                      <a:pt x="16" y="34"/>
                    </a:cubicBezTo>
                    <a:cubicBezTo>
                      <a:pt x="92" y="34"/>
                      <a:pt x="92" y="34"/>
                      <a:pt x="92" y="34"/>
                    </a:cubicBezTo>
                  </a:path>
                </a:pathLst>
              </a:custGeom>
              <a:noFill/>
              <a:ln w="19050" cap="rnd">
                <a:solidFill>
                  <a:srgbClr val="2CA6D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pPr defTabSz="608976"/>
                <a:endParaRPr lang="en-US" sz="2398">
                  <a:solidFill>
                    <a:prstClr val="black"/>
                  </a:solidFill>
                  <a:latin typeface="Calibri"/>
                </a:endParaRPr>
              </a:p>
            </p:txBody>
          </p:sp>
          <p:sp>
            <p:nvSpPr>
              <p:cNvPr id="78" name="Freeform 1469">
                <a:extLst>
                  <a:ext uri="{FF2B5EF4-FFF2-40B4-BE49-F238E27FC236}">
                    <a16:creationId xmlns:a16="http://schemas.microsoft.com/office/drawing/2014/main" id="{875DD393-ED2A-4591-9953-BC17009DC919}"/>
                  </a:ext>
                </a:extLst>
              </p:cNvPr>
              <p:cNvSpPr>
                <a:spLocks/>
              </p:cNvSpPr>
              <p:nvPr/>
            </p:nvSpPr>
            <p:spPr bwMode="auto">
              <a:xfrm>
                <a:off x="6232525" y="3367088"/>
                <a:ext cx="309563" cy="192088"/>
              </a:xfrm>
              <a:custGeom>
                <a:avLst/>
                <a:gdLst>
                  <a:gd name="T0" fmla="*/ 63 w 126"/>
                  <a:gd name="T1" fmla="*/ 78 h 78"/>
                  <a:gd name="T2" fmla="*/ 63 w 126"/>
                  <a:gd name="T3" fmla="*/ 31 h 78"/>
                  <a:gd name="T4" fmla="*/ 63 w 126"/>
                  <a:gd name="T5" fmla="*/ 78 h 78"/>
                </a:gdLst>
                <a:ahLst/>
                <a:cxnLst>
                  <a:cxn ang="0">
                    <a:pos x="T0" y="T1"/>
                  </a:cxn>
                  <a:cxn ang="0">
                    <a:pos x="T2" y="T3"/>
                  </a:cxn>
                  <a:cxn ang="0">
                    <a:pos x="T4" y="T5"/>
                  </a:cxn>
                </a:cxnLst>
                <a:rect l="0" t="0" r="r" b="b"/>
                <a:pathLst>
                  <a:path w="126" h="78">
                    <a:moveTo>
                      <a:pt x="63" y="78"/>
                    </a:moveTo>
                    <a:cubicBezTo>
                      <a:pt x="0" y="44"/>
                      <a:pt x="38" y="0"/>
                      <a:pt x="63" y="31"/>
                    </a:cubicBezTo>
                    <a:cubicBezTo>
                      <a:pt x="87" y="0"/>
                      <a:pt x="126" y="44"/>
                      <a:pt x="63" y="78"/>
                    </a:cubicBezTo>
                    <a:close/>
                  </a:path>
                </a:pathLst>
              </a:custGeom>
              <a:noFill/>
              <a:ln w="19050" cap="rnd">
                <a:solidFill>
                  <a:srgbClr val="EB262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pPr defTabSz="608976"/>
                <a:endParaRPr lang="en-US" sz="2398">
                  <a:solidFill>
                    <a:prstClr val="black"/>
                  </a:solidFill>
                  <a:latin typeface="Calibri"/>
                </a:endParaRPr>
              </a:p>
            </p:txBody>
          </p:sp>
          <p:sp>
            <p:nvSpPr>
              <p:cNvPr id="79" name="Freeform 1470">
                <a:extLst>
                  <a:ext uri="{FF2B5EF4-FFF2-40B4-BE49-F238E27FC236}">
                    <a16:creationId xmlns:a16="http://schemas.microsoft.com/office/drawing/2014/main" id="{F2BDED14-C138-43CC-AFEC-41F336B4D5FE}"/>
                  </a:ext>
                </a:extLst>
              </p:cNvPr>
              <p:cNvSpPr>
                <a:spLocks/>
              </p:cNvSpPr>
              <p:nvPr/>
            </p:nvSpPr>
            <p:spPr bwMode="auto">
              <a:xfrm>
                <a:off x="6388100" y="3235326"/>
                <a:ext cx="82550" cy="144463"/>
              </a:xfrm>
              <a:custGeom>
                <a:avLst/>
                <a:gdLst>
                  <a:gd name="T0" fmla="*/ 34 w 34"/>
                  <a:gd name="T1" fmla="*/ 0 h 59"/>
                  <a:gd name="T2" fmla="*/ 15 w 34"/>
                  <a:gd name="T3" fmla="*/ 0 h 59"/>
                  <a:gd name="T4" fmla="*/ 0 w 34"/>
                  <a:gd name="T5" fmla="*/ 15 h 59"/>
                  <a:gd name="T6" fmla="*/ 0 w 34"/>
                  <a:gd name="T7" fmla="*/ 59 h 59"/>
                </a:gdLst>
                <a:ahLst/>
                <a:cxnLst>
                  <a:cxn ang="0">
                    <a:pos x="T0" y="T1"/>
                  </a:cxn>
                  <a:cxn ang="0">
                    <a:pos x="T2" y="T3"/>
                  </a:cxn>
                  <a:cxn ang="0">
                    <a:pos x="T4" y="T5"/>
                  </a:cxn>
                  <a:cxn ang="0">
                    <a:pos x="T6" y="T7"/>
                  </a:cxn>
                </a:cxnLst>
                <a:rect l="0" t="0" r="r" b="b"/>
                <a:pathLst>
                  <a:path w="34" h="59">
                    <a:moveTo>
                      <a:pt x="34" y="0"/>
                    </a:moveTo>
                    <a:cubicBezTo>
                      <a:pt x="15" y="0"/>
                      <a:pt x="15" y="0"/>
                      <a:pt x="15" y="0"/>
                    </a:cubicBezTo>
                    <a:cubicBezTo>
                      <a:pt x="7" y="0"/>
                      <a:pt x="0" y="7"/>
                      <a:pt x="0" y="15"/>
                    </a:cubicBezTo>
                    <a:cubicBezTo>
                      <a:pt x="0" y="59"/>
                      <a:pt x="0" y="59"/>
                      <a:pt x="0" y="59"/>
                    </a:cubicBezTo>
                  </a:path>
                </a:pathLst>
              </a:custGeom>
              <a:noFill/>
              <a:ln w="19050" cap="rnd">
                <a:solidFill>
                  <a:srgbClr val="2CA6D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pPr defTabSz="608976"/>
                <a:endParaRPr lang="en-US" sz="2398">
                  <a:solidFill>
                    <a:prstClr val="black"/>
                  </a:solidFill>
                  <a:latin typeface="Calibri"/>
                </a:endParaRPr>
              </a:p>
            </p:txBody>
          </p:sp>
          <p:sp>
            <p:nvSpPr>
              <p:cNvPr id="80" name="Rectangle 1471">
                <a:extLst>
                  <a:ext uri="{FF2B5EF4-FFF2-40B4-BE49-F238E27FC236}">
                    <a16:creationId xmlns:a16="http://schemas.microsoft.com/office/drawing/2014/main" id="{72927AC5-6AAF-452B-9ED6-E48DDEC4FEBA}"/>
                  </a:ext>
                </a:extLst>
              </p:cNvPr>
              <p:cNvSpPr>
                <a:spLocks noChangeArrowheads="1"/>
              </p:cNvSpPr>
              <p:nvPr/>
            </p:nvSpPr>
            <p:spPr bwMode="auto">
              <a:xfrm>
                <a:off x="6483350" y="3122613"/>
                <a:ext cx="44450" cy="36513"/>
              </a:xfrm>
              <a:prstGeom prst="rect">
                <a:avLst/>
              </a:prstGeom>
              <a:noFill/>
              <a:ln w="19050" cap="rnd">
                <a:solidFill>
                  <a:srgbClr val="2CA6D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pPr defTabSz="608976"/>
                <a:endParaRPr lang="en-US" sz="2398">
                  <a:solidFill>
                    <a:prstClr val="black"/>
                  </a:solidFill>
                  <a:latin typeface="Calibri"/>
                </a:endParaRPr>
              </a:p>
            </p:txBody>
          </p:sp>
          <p:sp>
            <p:nvSpPr>
              <p:cNvPr id="81" name="Line 1472">
                <a:extLst>
                  <a:ext uri="{FF2B5EF4-FFF2-40B4-BE49-F238E27FC236}">
                    <a16:creationId xmlns:a16="http://schemas.microsoft.com/office/drawing/2014/main" id="{2F7A716C-2EF5-4EA9-B211-DB928CCA31F2}"/>
                  </a:ext>
                </a:extLst>
              </p:cNvPr>
              <p:cNvSpPr>
                <a:spLocks noChangeShapeType="1"/>
              </p:cNvSpPr>
              <p:nvPr/>
            </p:nvSpPr>
            <p:spPr bwMode="auto">
              <a:xfrm>
                <a:off x="6505575" y="3159126"/>
                <a:ext cx="0" cy="36513"/>
              </a:xfrm>
              <a:prstGeom prst="line">
                <a:avLst/>
              </a:prstGeom>
              <a:noFill/>
              <a:ln w="19050" cap="rnd">
                <a:solidFill>
                  <a:srgbClr val="2CA6DF"/>
                </a:solidFill>
                <a:prstDash val="solid"/>
                <a:round/>
                <a:headEnd/>
                <a:tailEnd/>
              </a:ln>
              <a:extLst>
                <a:ext uri="{909E8E84-426E-40DD-AFC4-6F175D3DCCD1}">
                  <a14:hiddenFill xmlns:a14="http://schemas.microsoft.com/office/drawing/2010/main">
                    <a:noFill/>
                  </a14:hiddenFill>
                </a:ext>
              </a:extLst>
            </p:spPr>
            <p:txBody>
              <a:bodyPr vert="horz" wrap="square" lIns="121807" tIns="60904" rIns="121807" bIns="60904" numCol="1" anchor="t" anchorCtr="0" compatLnSpc="1">
                <a:prstTxWarp prst="textNoShape">
                  <a:avLst/>
                </a:prstTxWarp>
              </a:bodyPr>
              <a:lstStyle/>
              <a:p>
                <a:pPr defTabSz="608976"/>
                <a:endParaRPr lang="en-US" sz="2398">
                  <a:solidFill>
                    <a:prstClr val="black"/>
                  </a:solidFill>
                  <a:latin typeface="Calibri"/>
                </a:endParaRPr>
              </a:p>
            </p:txBody>
          </p:sp>
          <p:sp>
            <p:nvSpPr>
              <p:cNvPr id="82" name="Freeform 1473">
                <a:extLst>
                  <a:ext uri="{FF2B5EF4-FFF2-40B4-BE49-F238E27FC236}">
                    <a16:creationId xmlns:a16="http://schemas.microsoft.com/office/drawing/2014/main" id="{4971FC5A-7CE1-4564-A616-F4F09E11D4A2}"/>
                  </a:ext>
                </a:extLst>
              </p:cNvPr>
              <p:cNvSpPr>
                <a:spLocks/>
              </p:cNvSpPr>
              <p:nvPr/>
            </p:nvSpPr>
            <p:spPr bwMode="auto">
              <a:xfrm>
                <a:off x="6481763" y="3141663"/>
                <a:ext cx="350838" cy="179388"/>
              </a:xfrm>
              <a:custGeom>
                <a:avLst/>
                <a:gdLst>
                  <a:gd name="T0" fmla="*/ 8 w 143"/>
                  <a:gd name="T1" fmla="*/ 24 h 73"/>
                  <a:gd name="T2" fmla="*/ 19 w 143"/>
                  <a:gd name="T3" fmla="*/ 24 h 73"/>
                  <a:gd name="T4" fmla="*/ 72 w 143"/>
                  <a:gd name="T5" fmla="*/ 0 h 73"/>
                  <a:gd name="T6" fmla="*/ 125 w 143"/>
                  <a:gd name="T7" fmla="*/ 24 h 73"/>
                  <a:gd name="T8" fmla="*/ 136 w 143"/>
                  <a:gd name="T9" fmla="*/ 24 h 73"/>
                  <a:gd name="T10" fmla="*/ 143 w 143"/>
                  <a:gd name="T11" fmla="*/ 32 h 73"/>
                  <a:gd name="T12" fmla="*/ 143 w 143"/>
                  <a:gd name="T13" fmla="*/ 46 h 73"/>
                  <a:gd name="T14" fmla="*/ 136 w 143"/>
                  <a:gd name="T15" fmla="*/ 53 h 73"/>
                  <a:gd name="T16" fmla="*/ 122 w 143"/>
                  <a:gd name="T17" fmla="*/ 53 h 73"/>
                  <a:gd name="T18" fmla="*/ 72 w 143"/>
                  <a:gd name="T19" fmla="*/ 73 h 73"/>
                  <a:gd name="T20" fmla="*/ 22 w 143"/>
                  <a:gd name="T21" fmla="*/ 53 h 73"/>
                  <a:gd name="T22" fmla="*/ 8 w 143"/>
                  <a:gd name="T23" fmla="*/ 53 h 73"/>
                  <a:gd name="T24" fmla="*/ 0 w 143"/>
                  <a:gd name="T25" fmla="*/ 46 h 73"/>
                  <a:gd name="T26" fmla="*/ 0 w 143"/>
                  <a:gd name="T27" fmla="*/ 32 h 73"/>
                  <a:gd name="T28" fmla="*/ 8 w 143"/>
                  <a:gd name="T29" fmla="*/ 2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3" h="73">
                    <a:moveTo>
                      <a:pt x="8" y="24"/>
                    </a:moveTo>
                    <a:cubicBezTo>
                      <a:pt x="19" y="24"/>
                      <a:pt x="19" y="24"/>
                      <a:pt x="19" y="24"/>
                    </a:cubicBezTo>
                    <a:cubicBezTo>
                      <a:pt x="27" y="10"/>
                      <a:pt x="48" y="0"/>
                      <a:pt x="72" y="0"/>
                    </a:cubicBezTo>
                    <a:cubicBezTo>
                      <a:pt x="96" y="0"/>
                      <a:pt x="117" y="10"/>
                      <a:pt x="125" y="24"/>
                    </a:cubicBezTo>
                    <a:cubicBezTo>
                      <a:pt x="136" y="24"/>
                      <a:pt x="136" y="24"/>
                      <a:pt x="136" y="24"/>
                    </a:cubicBezTo>
                    <a:cubicBezTo>
                      <a:pt x="140" y="24"/>
                      <a:pt x="143" y="28"/>
                      <a:pt x="143" y="32"/>
                    </a:cubicBezTo>
                    <a:cubicBezTo>
                      <a:pt x="143" y="46"/>
                      <a:pt x="143" y="46"/>
                      <a:pt x="143" y="46"/>
                    </a:cubicBezTo>
                    <a:cubicBezTo>
                      <a:pt x="143" y="50"/>
                      <a:pt x="140" y="53"/>
                      <a:pt x="136" y="53"/>
                    </a:cubicBezTo>
                    <a:cubicBezTo>
                      <a:pt x="122" y="53"/>
                      <a:pt x="122" y="53"/>
                      <a:pt x="122" y="53"/>
                    </a:cubicBezTo>
                    <a:cubicBezTo>
                      <a:pt x="113" y="65"/>
                      <a:pt x="94" y="73"/>
                      <a:pt x="72" y="73"/>
                    </a:cubicBezTo>
                    <a:cubicBezTo>
                      <a:pt x="50" y="73"/>
                      <a:pt x="31" y="65"/>
                      <a:pt x="22" y="53"/>
                    </a:cubicBezTo>
                    <a:cubicBezTo>
                      <a:pt x="8" y="53"/>
                      <a:pt x="8" y="53"/>
                      <a:pt x="8" y="53"/>
                    </a:cubicBezTo>
                    <a:cubicBezTo>
                      <a:pt x="4" y="53"/>
                      <a:pt x="0" y="50"/>
                      <a:pt x="0" y="46"/>
                    </a:cubicBezTo>
                    <a:cubicBezTo>
                      <a:pt x="0" y="32"/>
                      <a:pt x="0" y="32"/>
                      <a:pt x="0" y="32"/>
                    </a:cubicBezTo>
                    <a:cubicBezTo>
                      <a:pt x="0" y="28"/>
                      <a:pt x="4" y="24"/>
                      <a:pt x="8" y="24"/>
                    </a:cubicBezTo>
                    <a:close/>
                  </a:path>
                </a:pathLst>
              </a:custGeom>
              <a:noFill/>
              <a:ln w="19050" cap="rnd">
                <a:solidFill>
                  <a:srgbClr val="2CA6D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pPr defTabSz="608976"/>
                <a:endParaRPr lang="en-US" sz="2398">
                  <a:solidFill>
                    <a:prstClr val="black"/>
                  </a:solidFill>
                  <a:latin typeface="Calibri"/>
                </a:endParaRPr>
              </a:p>
            </p:txBody>
          </p:sp>
        </p:grpSp>
      </p:grpSp>
      <p:grpSp>
        <p:nvGrpSpPr>
          <p:cNvPr id="98" name="Group 97">
            <a:extLst>
              <a:ext uri="{FF2B5EF4-FFF2-40B4-BE49-F238E27FC236}">
                <a16:creationId xmlns:a16="http://schemas.microsoft.com/office/drawing/2014/main" id="{9B50BCB2-C6B2-4E7A-B4D6-D47FBB65D23B}"/>
              </a:ext>
            </a:extLst>
          </p:cNvPr>
          <p:cNvGrpSpPr/>
          <p:nvPr/>
        </p:nvGrpSpPr>
        <p:grpSpPr>
          <a:xfrm>
            <a:off x="4062730" y="2408826"/>
            <a:ext cx="1021270" cy="1393098"/>
            <a:chOff x="6430032" y="3429824"/>
            <a:chExt cx="766661" cy="1045789"/>
          </a:xfrm>
        </p:grpSpPr>
        <p:sp>
          <p:nvSpPr>
            <p:cNvPr id="58" name="TextBox 57">
              <a:extLst>
                <a:ext uri="{FF2B5EF4-FFF2-40B4-BE49-F238E27FC236}">
                  <a16:creationId xmlns:a16="http://schemas.microsoft.com/office/drawing/2014/main" id="{3A58B72C-8E79-4CF3-8EDD-58048DE34223}"/>
                </a:ext>
              </a:extLst>
            </p:cNvPr>
            <p:cNvSpPr txBox="1"/>
            <p:nvPr/>
          </p:nvSpPr>
          <p:spPr>
            <a:xfrm>
              <a:off x="6430032" y="4221703"/>
              <a:ext cx="766661" cy="253910"/>
            </a:xfrm>
            <a:prstGeom prst="rect">
              <a:avLst/>
            </a:prstGeom>
            <a:noFill/>
          </p:spPr>
          <p:txBody>
            <a:bodyPr wrap="square" rtlCol="0">
              <a:spAutoFit/>
            </a:bodyPr>
            <a:lstStyle/>
            <a:p>
              <a:pPr algn="ctr" defTabSz="608976"/>
              <a:r>
                <a:rPr lang="en-GB" sz="1598">
                  <a:solidFill>
                    <a:srgbClr val="27A9E1"/>
                  </a:solidFill>
                  <a:latin typeface="Calibri"/>
                </a:rPr>
                <a:t>AAA</a:t>
              </a:r>
            </a:p>
          </p:txBody>
        </p:sp>
        <p:grpSp>
          <p:nvGrpSpPr>
            <p:cNvPr id="83" name="Group 82">
              <a:extLst>
                <a:ext uri="{FF2B5EF4-FFF2-40B4-BE49-F238E27FC236}">
                  <a16:creationId xmlns:a16="http://schemas.microsoft.com/office/drawing/2014/main" id="{D0160B63-028C-4C6A-B204-A878252EEFD4}"/>
                </a:ext>
              </a:extLst>
            </p:cNvPr>
            <p:cNvGrpSpPr/>
            <p:nvPr/>
          </p:nvGrpSpPr>
          <p:grpSpPr>
            <a:xfrm>
              <a:off x="6593493" y="3429824"/>
              <a:ext cx="439738" cy="696913"/>
              <a:chOff x="2336800" y="779463"/>
              <a:chExt cx="439738" cy="696913"/>
            </a:xfrm>
          </p:grpSpPr>
          <p:sp>
            <p:nvSpPr>
              <p:cNvPr id="84" name="Line 1500">
                <a:extLst>
                  <a:ext uri="{FF2B5EF4-FFF2-40B4-BE49-F238E27FC236}">
                    <a16:creationId xmlns:a16="http://schemas.microsoft.com/office/drawing/2014/main" id="{837E41DD-E877-4800-AA2C-20844F7E261D}"/>
                  </a:ext>
                </a:extLst>
              </p:cNvPr>
              <p:cNvSpPr>
                <a:spLocks noChangeShapeType="1"/>
              </p:cNvSpPr>
              <p:nvPr/>
            </p:nvSpPr>
            <p:spPr bwMode="auto">
              <a:xfrm>
                <a:off x="2713038" y="1298576"/>
                <a:ext cx="63500" cy="0"/>
              </a:xfrm>
              <a:prstGeom prst="line">
                <a:avLst/>
              </a:prstGeom>
              <a:noFill/>
              <a:ln w="19050" cap="rnd">
                <a:solidFill>
                  <a:srgbClr val="EB2629"/>
                </a:solidFill>
                <a:prstDash val="solid"/>
                <a:round/>
                <a:headEnd/>
                <a:tailEnd/>
              </a:ln>
              <a:extLst>
                <a:ext uri="{909E8E84-426E-40DD-AFC4-6F175D3DCCD1}">
                  <a14:hiddenFill xmlns:a14="http://schemas.microsoft.com/office/drawing/2010/main">
                    <a:noFill/>
                  </a14:hiddenFill>
                </a:ext>
              </a:extLst>
            </p:spPr>
            <p:txBody>
              <a:bodyPr vert="horz" wrap="square" lIns="121807" tIns="60904" rIns="121807" bIns="60904" numCol="1" anchor="t" anchorCtr="0" compatLnSpc="1">
                <a:prstTxWarp prst="textNoShape">
                  <a:avLst/>
                </a:prstTxWarp>
              </a:bodyPr>
              <a:lstStyle/>
              <a:p>
                <a:pPr defTabSz="608976"/>
                <a:endParaRPr lang="en-US" sz="2398">
                  <a:solidFill>
                    <a:prstClr val="black"/>
                  </a:solidFill>
                  <a:latin typeface="Calibri"/>
                </a:endParaRPr>
              </a:p>
            </p:txBody>
          </p:sp>
          <p:sp>
            <p:nvSpPr>
              <p:cNvPr id="85" name="Line 1501">
                <a:extLst>
                  <a:ext uri="{FF2B5EF4-FFF2-40B4-BE49-F238E27FC236}">
                    <a16:creationId xmlns:a16="http://schemas.microsoft.com/office/drawing/2014/main" id="{43B255F6-5DB5-4903-8153-C65CE8364CB6}"/>
                  </a:ext>
                </a:extLst>
              </p:cNvPr>
              <p:cNvSpPr>
                <a:spLocks noChangeShapeType="1"/>
              </p:cNvSpPr>
              <p:nvPr/>
            </p:nvSpPr>
            <p:spPr bwMode="auto">
              <a:xfrm>
                <a:off x="2705100" y="1347788"/>
                <a:ext cx="44450" cy="47625"/>
              </a:xfrm>
              <a:prstGeom prst="line">
                <a:avLst/>
              </a:prstGeom>
              <a:noFill/>
              <a:ln w="19050" cap="rnd">
                <a:solidFill>
                  <a:srgbClr val="EB2629"/>
                </a:solidFill>
                <a:prstDash val="solid"/>
                <a:round/>
                <a:headEnd/>
                <a:tailEnd/>
              </a:ln>
              <a:extLst>
                <a:ext uri="{909E8E84-426E-40DD-AFC4-6F175D3DCCD1}">
                  <a14:hiddenFill xmlns:a14="http://schemas.microsoft.com/office/drawing/2010/main">
                    <a:noFill/>
                  </a14:hiddenFill>
                </a:ext>
              </a:extLst>
            </p:spPr>
            <p:txBody>
              <a:bodyPr vert="horz" wrap="square" lIns="121807" tIns="60904" rIns="121807" bIns="60904" numCol="1" anchor="t" anchorCtr="0" compatLnSpc="1">
                <a:prstTxWarp prst="textNoShape">
                  <a:avLst/>
                </a:prstTxWarp>
              </a:bodyPr>
              <a:lstStyle/>
              <a:p>
                <a:pPr defTabSz="608976"/>
                <a:endParaRPr lang="en-US" sz="2398">
                  <a:solidFill>
                    <a:prstClr val="black"/>
                  </a:solidFill>
                  <a:latin typeface="Calibri"/>
                </a:endParaRPr>
              </a:p>
            </p:txBody>
          </p:sp>
          <p:sp>
            <p:nvSpPr>
              <p:cNvPr id="86" name="Line 1502">
                <a:extLst>
                  <a:ext uri="{FF2B5EF4-FFF2-40B4-BE49-F238E27FC236}">
                    <a16:creationId xmlns:a16="http://schemas.microsoft.com/office/drawing/2014/main" id="{14B1D20D-2405-491E-A344-BA2887CAE952}"/>
                  </a:ext>
                </a:extLst>
              </p:cNvPr>
              <p:cNvSpPr>
                <a:spLocks noChangeShapeType="1"/>
              </p:cNvSpPr>
              <p:nvPr/>
            </p:nvSpPr>
            <p:spPr bwMode="auto">
              <a:xfrm flipV="1">
                <a:off x="2705100" y="1203326"/>
                <a:ext cx="44450" cy="44450"/>
              </a:xfrm>
              <a:prstGeom prst="line">
                <a:avLst/>
              </a:prstGeom>
              <a:noFill/>
              <a:ln w="19050" cap="rnd">
                <a:solidFill>
                  <a:srgbClr val="EB2629"/>
                </a:solidFill>
                <a:prstDash val="solid"/>
                <a:round/>
                <a:headEnd/>
                <a:tailEnd/>
              </a:ln>
              <a:extLst>
                <a:ext uri="{909E8E84-426E-40DD-AFC4-6F175D3DCCD1}">
                  <a14:hiddenFill xmlns:a14="http://schemas.microsoft.com/office/drawing/2010/main">
                    <a:noFill/>
                  </a14:hiddenFill>
                </a:ext>
              </a:extLst>
            </p:spPr>
            <p:txBody>
              <a:bodyPr vert="horz" wrap="square" lIns="121807" tIns="60904" rIns="121807" bIns="60904" numCol="1" anchor="t" anchorCtr="0" compatLnSpc="1">
                <a:prstTxWarp prst="textNoShape">
                  <a:avLst/>
                </a:prstTxWarp>
              </a:bodyPr>
              <a:lstStyle/>
              <a:p>
                <a:pPr defTabSz="608976"/>
                <a:endParaRPr lang="en-US" sz="2398">
                  <a:solidFill>
                    <a:prstClr val="black"/>
                  </a:solidFill>
                  <a:latin typeface="Calibri"/>
                </a:endParaRPr>
              </a:p>
            </p:txBody>
          </p:sp>
          <p:sp>
            <p:nvSpPr>
              <p:cNvPr id="87" name="Oval 1503">
                <a:extLst>
                  <a:ext uri="{FF2B5EF4-FFF2-40B4-BE49-F238E27FC236}">
                    <a16:creationId xmlns:a16="http://schemas.microsoft.com/office/drawing/2014/main" id="{5B572B35-7866-4022-8592-42CF829F86C2}"/>
                  </a:ext>
                </a:extLst>
              </p:cNvPr>
              <p:cNvSpPr>
                <a:spLocks noChangeArrowheads="1"/>
              </p:cNvSpPr>
              <p:nvPr/>
            </p:nvSpPr>
            <p:spPr bwMode="auto">
              <a:xfrm>
                <a:off x="2535238" y="1262063"/>
                <a:ext cx="98425" cy="98425"/>
              </a:xfrm>
              <a:prstGeom prst="ellipse">
                <a:avLst/>
              </a:prstGeom>
              <a:solidFill>
                <a:srgbClr val="EB2629"/>
              </a:solidFill>
              <a:ln w="9525" cap="rnd">
                <a:solidFill>
                  <a:srgbClr val="EB2629"/>
                </a:solidFill>
                <a:prstDash val="solid"/>
                <a:round/>
                <a:headEnd/>
                <a:tailEnd/>
              </a:ln>
            </p:spPr>
            <p:txBody>
              <a:bodyPr vert="horz" wrap="square" lIns="121807" tIns="60904" rIns="121807" bIns="60904" numCol="1" anchor="t" anchorCtr="0" compatLnSpc="1">
                <a:prstTxWarp prst="textNoShape">
                  <a:avLst/>
                </a:prstTxWarp>
              </a:bodyPr>
              <a:lstStyle/>
              <a:p>
                <a:pPr defTabSz="608976"/>
                <a:endParaRPr lang="en-US" sz="2398">
                  <a:solidFill>
                    <a:prstClr val="black"/>
                  </a:solidFill>
                  <a:latin typeface="Calibri"/>
                </a:endParaRPr>
              </a:p>
            </p:txBody>
          </p:sp>
          <p:sp>
            <p:nvSpPr>
              <p:cNvPr id="88" name="Oval 1504">
                <a:extLst>
                  <a:ext uri="{FF2B5EF4-FFF2-40B4-BE49-F238E27FC236}">
                    <a16:creationId xmlns:a16="http://schemas.microsoft.com/office/drawing/2014/main" id="{F4290160-A6AC-4DEB-8ED4-A2386212FDC9}"/>
                  </a:ext>
                </a:extLst>
              </p:cNvPr>
              <p:cNvSpPr>
                <a:spLocks noChangeArrowheads="1"/>
              </p:cNvSpPr>
              <p:nvPr/>
            </p:nvSpPr>
            <p:spPr bwMode="auto">
              <a:xfrm>
                <a:off x="2535238" y="1262063"/>
                <a:ext cx="98425" cy="98425"/>
              </a:xfrm>
              <a:prstGeom prst="ellipse">
                <a:avLst/>
              </a:prstGeom>
              <a:noFill/>
              <a:ln w="9525" cap="rnd">
                <a:solidFill>
                  <a:srgbClr val="EB262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pPr defTabSz="608976"/>
                <a:endParaRPr lang="en-US" sz="2398">
                  <a:solidFill>
                    <a:prstClr val="black"/>
                  </a:solidFill>
                  <a:latin typeface="Calibri"/>
                </a:endParaRPr>
              </a:p>
            </p:txBody>
          </p:sp>
          <p:sp>
            <p:nvSpPr>
              <p:cNvPr id="89" name="Freeform 1505">
                <a:extLst>
                  <a:ext uri="{FF2B5EF4-FFF2-40B4-BE49-F238E27FC236}">
                    <a16:creationId xmlns:a16="http://schemas.microsoft.com/office/drawing/2014/main" id="{9F01097E-0340-47AA-BBB2-ACE12A00CD54}"/>
                  </a:ext>
                </a:extLst>
              </p:cNvPr>
              <p:cNvSpPr>
                <a:spLocks/>
              </p:cNvSpPr>
              <p:nvPr/>
            </p:nvSpPr>
            <p:spPr bwMode="auto">
              <a:xfrm>
                <a:off x="2336800" y="779463"/>
                <a:ext cx="320675" cy="173038"/>
              </a:xfrm>
              <a:custGeom>
                <a:avLst/>
                <a:gdLst>
                  <a:gd name="T0" fmla="*/ 35 w 131"/>
                  <a:gd name="T1" fmla="*/ 70 h 70"/>
                  <a:gd name="T2" fmla="*/ 6 w 131"/>
                  <a:gd name="T3" fmla="*/ 51 h 70"/>
                  <a:gd name="T4" fmla="*/ 11 w 131"/>
                  <a:gd name="T5" fmla="*/ 28 h 70"/>
                  <a:gd name="T6" fmla="*/ 51 w 131"/>
                  <a:gd name="T7" fmla="*/ 59 h 70"/>
                  <a:gd name="T8" fmla="*/ 60 w 131"/>
                  <a:gd name="T9" fmla="*/ 60 h 70"/>
                  <a:gd name="T10" fmla="*/ 48 w 131"/>
                  <a:gd name="T11" fmla="*/ 16 h 70"/>
                  <a:gd name="T12" fmla="*/ 63 w 131"/>
                  <a:gd name="T13" fmla="*/ 3 h 70"/>
                  <a:gd name="T14" fmla="*/ 78 w 131"/>
                  <a:gd name="T15" fmla="*/ 45 h 70"/>
                  <a:gd name="T16" fmla="*/ 83 w 131"/>
                  <a:gd name="T17" fmla="*/ 45 h 70"/>
                  <a:gd name="T18" fmla="*/ 118 w 131"/>
                  <a:gd name="T19" fmla="*/ 8 h 70"/>
                  <a:gd name="T20" fmla="*/ 127 w 131"/>
                  <a:gd name="T21" fmla="*/ 21 h 70"/>
                  <a:gd name="T22" fmla="*/ 95 w 131"/>
                  <a:gd name="T23" fmla="*/ 6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70">
                    <a:moveTo>
                      <a:pt x="35" y="70"/>
                    </a:moveTo>
                    <a:cubicBezTo>
                      <a:pt x="33" y="63"/>
                      <a:pt x="23" y="52"/>
                      <a:pt x="6" y="51"/>
                    </a:cubicBezTo>
                    <a:cubicBezTo>
                      <a:pt x="0" y="51"/>
                      <a:pt x="5" y="27"/>
                      <a:pt x="11" y="28"/>
                    </a:cubicBezTo>
                    <a:cubicBezTo>
                      <a:pt x="16" y="28"/>
                      <a:pt x="44" y="32"/>
                      <a:pt x="51" y="59"/>
                    </a:cubicBezTo>
                    <a:cubicBezTo>
                      <a:pt x="53" y="63"/>
                      <a:pt x="58" y="61"/>
                      <a:pt x="60" y="60"/>
                    </a:cubicBezTo>
                    <a:cubicBezTo>
                      <a:pt x="66" y="57"/>
                      <a:pt x="60" y="28"/>
                      <a:pt x="48" y="16"/>
                    </a:cubicBezTo>
                    <a:cubicBezTo>
                      <a:pt x="44" y="11"/>
                      <a:pt x="60" y="0"/>
                      <a:pt x="63" y="3"/>
                    </a:cubicBezTo>
                    <a:cubicBezTo>
                      <a:pt x="65" y="6"/>
                      <a:pt x="77" y="23"/>
                      <a:pt x="78" y="45"/>
                    </a:cubicBezTo>
                    <a:cubicBezTo>
                      <a:pt x="78" y="47"/>
                      <a:pt x="82" y="46"/>
                      <a:pt x="83" y="45"/>
                    </a:cubicBezTo>
                    <a:cubicBezTo>
                      <a:pt x="91" y="30"/>
                      <a:pt x="107" y="11"/>
                      <a:pt x="118" y="8"/>
                    </a:cubicBezTo>
                    <a:cubicBezTo>
                      <a:pt x="122" y="7"/>
                      <a:pt x="131" y="20"/>
                      <a:pt x="127" y="21"/>
                    </a:cubicBezTo>
                    <a:cubicBezTo>
                      <a:pt x="119" y="26"/>
                      <a:pt x="95" y="49"/>
                      <a:pt x="95" y="66"/>
                    </a:cubicBezTo>
                  </a:path>
                </a:pathLst>
              </a:custGeom>
              <a:noFill/>
              <a:ln w="19050" cap="rnd">
                <a:solidFill>
                  <a:srgbClr val="2CA6D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pPr defTabSz="608976"/>
                <a:endParaRPr lang="en-US" sz="2398">
                  <a:solidFill>
                    <a:prstClr val="black"/>
                  </a:solidFill>
                  <a:latin typeface="Calibri"/>
                </a:endParaRPr>
              </a:p>
            </p:txBody>
          </p:sp>
          <p:sp>
            <p:nvSpPr>
              <p:cNvPr id="90" name="Freeform 1506">
                <a:extLst>
                  <a:ext uri="{FF2B5EF4-FFF2-40B4-BE49-F238E27FC236}">
                    <a16:creationId xmlns:a16="http://schemas.microsoft.com/office/drawing/2014/main" id="{DFBA1EB5-5421-44BC-92E3-2D4A3A2A0490}"/>
                  </a:ext>
                </a:extLst>
              </p:cNvPr>
              <p:cNvSpPr>
                <a:spLocks/>
              </p:cNvSpPr>
              <p:nvPr/>
            </p:nvSpPr>
            <p:spPr bwMode="auto">
              <a:xfrm>
                <a:off x="2368550" y="935038"/>
                <a:ext cx="147638" cy="174625"/>
              </a:xfrm>
              <a:custGeom>
                <a:avLst/>
                <a:gdLst>
                  <a:gd name="T0" fmla="*/ 18 w 60"/>
                  <a:gd name="T1" fmla="*/ 0 h 71"/>
                  <a:gd name="T2" fmla="*/ 4 w 60"/>
                  <a:gd name="T3" fmla="*/ 66 h 71"/>
                  <a:gd name="T4" fmla="*/ 35 w 60"/>
                  <a:gd name="T5" fmla="*/ 64 h 71"/>
                  <a:gd name="T6" fmla="*/ 36 w 60"/>
                  <a:gd name="T7" fmla="*/ 34 h 71"/>
                  <a:gd name="T8" fmla="*/ 60 w 60"/>
                  <a:gd name="T9" fmla="*/ 23 h 71"/>
                </a:gdLst>
                <a:ahLst/>
                <a:cxnLst>
                  <a:cxn ang="0">
                    <a:pos x="T0" y="T1"/>
                  </a:cxn>
                  <a:cxn ang="0">
                    <a:pos x="T2" y="T3"/>
                  </a:cxn>
                  <a:cxn ang="0">
                    <a:pos x="T4" y="T5"/>
                  </a:cxn>
                  <a:cxn ang="0">
                    <a:pos x="T6" y="T7"/>
                  </a:cxn>
                  <a:cxn ang="0">
                    <a:pos x="T8" y="T9"/>
                  </a:cxn>
                </a:cxnLst>
                <a:rect l="0" t="0" r="r" b="b"/>
                <a:pathLst>
                  <a:path w="60" h="71">
                    <a:moveTo>
                      <a:pt x="18" y="0"/>
                    </a:moveTo>
                    <a:cubicBezTo>
                      <a:pt x="0" y="19"/>
                      <a:pt x="0" y="51"/>
                      <a:pt x="4" y="66"/>
                    </a:cubicBezTo>
                    <a:cubicBezTo>
                      <a:pt x="6" y="71"/>
                      <a:pt x="29" y="70"/>
                      <a:pt x="35" y="64"/>
                    </a:cubicBezTo>
                    <a:cubicBezTo>
                      <a:pt x="35" y="63"/>
                      <a:pt x="31" y="51"/>
                      <a:pt x="36" y="34"/>
                    </a:cubicBezTo>
                    <a:cubicBezTo>
                      <a:pt x="40" y="17"/>
                      <a:pt x="55" y="18"/>
                      <a:pt x="60" y="23"/>
                    </a:cubicBezTo>
                  </a:path>
                </a:pathLst>
              </a:custGeom>
              <a:noFill/>
              <a:ln w="19050" cap="rnd">
                <a:solidFill>
                  <a:srgbClr val="2CA6D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pPr defTabSz="608976"/>
                <a:endParaRPr lang="en-US" sz="2398">
                  <a:solidFill>
                    <a:prstClr val="black"/>
                  </a:solidFill>
                  <a:latin typeface="Calibri"/>
                </a:endParaRPr>
              </a:p>
            </p:txBody>
          </p:sp>
          <p:sp>
            <p:nvSpPr>
              <p:cNvPr id="91" name="Line 1507">
                <a:extLst>
                  <a:ext uri="{FF2B5EF4-FFF2-40B4-BE49-F238E27FC236}">
                    <a16:creationId xmlns:a16="http://schemas.microsoft.com/office/drawing/2014/main" id="{36AB61BB-CAAB-429A-A982-2025049D563D}"/>
                  </a:ext>
                </a:extLst>
              </p:cNvPr>
              <p:cNvSpPr>
                <a:spLocks noChangeShapeType="1"/>
              </p:cNvSpPr>
              <p:nvPr/>
            </p:nvSpPr>
            <p:spPr bwMode="auto">
              <a:xfrm>
                <a:off x="2457450" y="908051"/>
                <a:ext cx="0" cy="0"/>
              </a:xfrm>
              <a:prstGeom prst="line">
                <a:avLst/>
              </a:prstGeom>
              <a:noFill/>
              <a:ln w="19050" cap="rnd">
                <a:solidFill>
                  <a:srgbClr val="2CA6DF"/>
                </a:solidFill>
                <a:prstDash val="solid"/>
                <a:round/>
                <a:headEnd/>
                <a:tailEnd/>
              </a:ln>
              <a:extLst>
                <a:ext uri="{909E8E84-426E-40DD-AFC4-6F175D3DCCD1}">
                  <a14:hiddenFill xmlns:a14="http://schemas.microsoft.com/office/drawing/2010/main">
                    <a:noFill/>
                  </a14:hiddenFill>
                </a:ext>
              </a:extLst>
            </p:spPr>
            <p:txBody>
              <a:bodyPr vert="horz" wrap="square" lIns="121807" tIns="60904" rIns="121807" bIns="60904" numCol="1" anchor="t" anchorCtr="0" compatLnSpc="1">
                <a:prstTxWarp prst="textNoShape">
                  <a:avLst/>
                </a:prstTxWarp>
              </a:bodyPr>
              <a:lstStyle/>
              <a:p>
                <a:pPr defTabSz="608976"/>
                <a:endParaRPr lang="en-US" sz="2398">
                  <a:solidFill>
                    <a:prstClr val="black"/>
                  </a:solidFill>
                  <a:latin typeface="Calibri"/>
                </a:endParaRPr>
              </a:p>
            </p:txBody>
          </p:sp>
          <p:sp>
            <p:nvSpPr>
              <p:cNvPr id="92" name="Freeform 1508">
                <a:extLst>
                  <a:ext uri="{FF2B5EF4-FFF2-40B4-BE49-F238E27FC236}">
                    <a16:creationId xmlns:a16="http://schemas.microsoft.com/office/drawing/2014/main" id="{7D37BA05-94DD-42A1-B5D1-0DB9691FB9B0}"/>
                  </a:ext>
                </a:extLst>
              </p:cNvPr>
              <p:cNvSpPr>
                <a:spLocks/>
              </p:cNvSpPr>
              <p:nvPr/>
            </p:nvSpPr>
            <p:spPr bwMode="auto">
              <a:xfrm>
                <a:off x="2457450" y="900113"/>
                <a:ext cx="28575" cy="7938"/>
              </a:xfrm>
              <a:custGeom>
                <a:avLst/>
                <a:gdLst>
                  <a:gd name="T0" fmla="*/ 12 w 12"/>
                  <a:gd name="T1" fmla="*/ 0 h 3"/>
                  <a:gd name="T2" fmla="*/ 0 w 12"/>
                  <a:gd name="T3" fmla="*/ 3 h 3"/>
                </a:gdLst>
                <a:ahLst/>
                <a:cxnLst>
                  <a:cxn ang="0">
                    <a:pos x="T0" y="T1"/>
                  </a:cxn>
                  <a:cxn ang="0">
                    <a:pos x="T2" y="T3"/>
                  </a:cxn>
                </a:cxnLst>
                <a:rect l="0" t="0" r="r" b="b"/>
                <a:pathLst>
                  <a:path w="12" h="3">
                    <a:moveTo>
                      <a:pt x="12" y="0"/>
                    </a:moveTo>
                    <a:cubicBezTo>
                      <a:pt x="8" y="0"/>
                      <a:pt x="4" y="1"/>
                      <a:pt x="0" y="3"/>
                    </a:cubicBezTo>
                  </a:path>
                </a:pathLst>
              </a:custGeom>
              <a:noFill/>
              <a:ln w="19050" cap="rnd">
                <a:solidFill>
                  <a:srgbClr val="2CA6D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pPr defTabSz="608976"/>
                <a:endParaRPr lang="en-US" sz="2398">
                  <a:solidFill>
                    <a:prstClr val="black"/>
                  </a:solidFill>
                  <a:latin typeface="Calibri"/>
                </a:endParaRPr>
              </a:p>
            </p:txBody>
          </p:sp>
          <p:sp>
            <p:nvSpPr>
              <p:cNvPr id="93" name="Freeform 1509">
                <a:extLst>
                  <a:ext uri="{FF2B5EF4-FFF2-40B4-BE49-F238E27FC236}">
                    <a16:creationId xmlns:a16="http://schemas.microsoft.com/office/drawing/2014/main" id="{ABA76DB5-A4FE-4E5E-823C-8DFACD3B1E65}"/>
                  </a:ext>
                </a:extLst>
              </p:cNvPr>
              <p:cNvSpPr>
                <a:spLocks/>
              </p:cNvSpPr>
              <p:nvPr/>
            </p:nvSpPr>
            <p:spPr bwMode="auto">
              <a:xfrm>
                <a:off x="2570163" y="942976"/>
                <a:ext cx="100013" cy="533400"/>
              </a:xfrm>
              <a:custGeom>
                <a:avLst/>
                <a:gdLst>
                  <a:gd name="T0" fmla="*/ 10 w 41"/>
                  <a:gd name="T1" fmla="*/ 217 h 217"/>
                  <a:gd name="T2" fmla="*/ 10 w 41"/>
                  <a:gd name="T3" fmla="*/ 209 h 217"/>
                  <a:gd name="T4" fmla="*/ 41 w 41"/>
                  <a:gd name="T5" fmla="*/ 153 h 217"/>
                  <a:gd name="T6" fmla="*/ 10 w 41"/>
                  <a:gd name="T7" fmla="*/ 96 h 217"/>
                  <a:gd name="T8" fmla="*/ 10 w 41"/>
                  <a:gd name="T9" fmla="*/ 39 h 217"/>
                  <a:gd name="T10" fmla="*/ 0 w 41"/>
                  <a:gd name="T11" fmla="*/ 0 h 217"/>
                </a:gdLst>
                <a:ahLst/>
                <a:cxnLst>
                  <a:cxn ang="0">
                    <a:pos x="T0" y="T1"/>
                  </a:cxn>
                  <a:cxn ang="0">
                    <a:pos x="T2" y="T3"/>
                  </a:cxn>
                  <a:cxn ang="0">
                    <a:pos x="T4" y="T5"/>
                  </a:cxn>
                  <a:cxn ang="0">
                    <a:pos x="T6" y="T7"/>
                  </a:cxn>
                  <a:cxn ang="0">
                    <a:pos x="T8" y="T9"/>
                  </a:cxn>
                  <a:cxn ang="0">
                    <a:pos x="T10" y="T11"/>
                  </a:cxn>
                </a:cxnLst>
                <a:rect l="0" t="0" r="r" b="b"/>
                <a:pathLst>
                  <a:path w="41" h="217">
                    <a:moveTo>
                      <a:pt x="10" y="217"/>
                    </a:moveTo>
                    <a:cubicBezTo>
                      <a:pt x="10" y="209"/>
                      <a:pt x="10" y="209"/>
                      <a:pt x="10" y="209"/>
                    </a:cubicBezTo>
                    <a:cubicBezTo>
                      <a:pt x="28" y="199"/>
                      <a:pt x="41" y="180"/>
                      <a:pt x="41" y="153"/>
                    </a:cubicBezTo>
                    <a:cubicBezTo>
                      <a:pt x="41" y="125"/>
                      <a:pt x="28" y="106"/>
                      <a:pt x="10" y="96"/>
                    </a:cubicBezTo>
                    <a:cubicBezTo>
                      <a:pt x="10" y="39"/>
                      <a:pt x="10" y="39"/>
                      <a:pt x="10" y="39"/>
                    </a:cubicBezTo>
                    <a:cubicBezTo>
                      <a:pt x="10" y="22"/>
                      <a:pt x="6" y="9"/>
                      <a:pt x="0" y="0"/>
                    </a:cubicBezTo>
                  </a:path>
                </a:pathLst>
              </a:custGeom>
              <a:noFill/>
              <a:ln w="19050" cap="rnd">
                <a:solidFill>
                  <a:srgbClr val="2CA6D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pPr defTabSz="608976"/>
                <a:endParaRPr lang="en-US" sz="2398">
                  <a:solidFill>
                    <a:prstClr val="black"/>
                  </a:solidFill>
                  <a:latin typeface="Calibri"/>
                </a:endParaRPr>
              </a:p>
            </p:txBody>
          </p:sp>
          <p:sp>
            <p:nvSpPr>
              <p:cNvPr id="94" name="Freeform 1510">
                <a:extLst>
                  <a:ext uri="{FF2B5EF4-FFF2-40B4-BE49-F238E27FC236}">
                    <a16:creationId xmlns:a16="http://schemas.microsoft.com/office/drawing/2014/main" id="{8B73A249-DF92-44FE-AC7A-5BC5623152D6}"/>
                  </a:ext>
                </a:extLst>
              </p:cNvPr>
              <p:cNvSpPr>
                <a:spLocks/>
              </p:cNvSpPr>
              <p:nvPr/>
            </p:nvSpPr>
            <p:spPr bwMode="auto">
              <a:xfrm>
                <a:off x="2424113" y="985838"/>
                <a:ext cx="76200" cy="490538"/>
              </a:xfrm>
              <a:custGeom>
                <a:avLst/>
                <a:gdLst>
                  <a:gd name="T0" fmla="*/ 22 w 31"/>
                  <a:gd name="T1" fmla="*/ 0 h 199"/>
                  <a:gd name="T2" fmla="*/ 31 w 31"/>
                  <a:gd name="T3" fmla="*/ 21 h 199"/>
                  <a:gd name="T4" fmla="*/ 31 w 31"/>
                  <a:gd name="T5" fmla="*/ 78 h 199"/>
                  <a:gd name="T6" fmla="*/ 0 w 31"/>
                  <a:gd name="T7" fmla="*/ 135 h 199"/>
                  <a:gd name="T8" fmla="*/ 31 w 31"/>
                  <a:gd name="T9" fmla="*/ 191 h 199"/>
                  <a:gd name="T10" fmla="*/ 31 w 31"/>
                  <a:gd name="T11" fmla="*/ 199 h 199"/>
                </a:gdLst>
                <a:ahLst/>
                <a:cxnLst>
                  <a:cxn ang="0">
                    <a:pos x="T0" y="T1"/>
                  </a:cxn>
                  <a:cxn ang="0">
                    <a:pos x="T2" y="T3"/>
                  </a:cxn>
                  <a:cxn ang="0">
                    <a:pos x="T4" y="T5"/>
                  </a:cxn>
                  <a:cxn ang="0">
                    <a:pos x="T6" y="T7"/>
                  </a:cxn>
                  <a:cxn ang="0">
                    <a:pos x="T8" y="T9"/>
                  </a:cxn>
                  <a:cxn ang="0">
                    <a:pos x="T10" y="T11"/>
                  </a:cxn>
                </a:cxnLst>
                <a:rect l="0" t="0" r="r" b="b"/>
                <a:pathLst>
                  <a:path w="31" h="199">
                    <a:moveTo>
                      <a:pt x="22" y="0"/>
                    </a:moveTo>
                    <a:cubicBezTo>
                      <a:pt x="29" y="2"/>
                      <a:pt x="31" y="8"/>
                      <a:pt x="31" y="21"/>
                    </a:cubicBezTo>
                    <a:cubicBezTo>
                      <a:pt x="31" y="78"/>
                      <a:pt x="31" y="78"/>
                      <a:pt x="31" y="78"/>
                    </a:cubicBezTo>
                    <a:cubicBezTo>
                      <a:pt x="13" y="88"/>
                      <a:pt x="0" y="107"/>
                      <a:pt x="0" y="135"/>
                    </a:cubicBezTo>
                    <a:cubicBezTo>
                      <a:pt x="0" y="162"/>
                      <a:pt x="13" y="181"/>
                      <a:pt x="31" y="191"/>
                    </a:cubicBezTo>
                    <a:cubicBezTo>
                      <a:pt x="31" y="199"/>
                      <a:pt x="31" y="199"/>
                      <a:pt x="31" y="199"/>
                    </a:cubicBezTo>
                  </a:path>
                </a:pathLst>
              </a:custGeom>
              <a:noFill/>
              <a:ln w="19050" cap="rnd">
                <a:solidFill>
                  <a:srgbClr val="2CA6D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pPr defTabSz="608976"/>
                <a:endParaRPr lang="en-US" sz="2398">
                  <a:solidFill>
                    <a:prstClr val="black"/>
                  </a:solidFill>
                  <a:latin typeface="Calibri"/>
                </a:endParaRPr>
              </a:p>
            </p:txBody>
          </p:sp>
        </p:grpSp>
      </p:grpSp>
      <p:grpSp>
        <p:nvGrpSpPr>
          <p:cNvPr id="115" name="Group 114">
            <a:extLst>
              <a:ext uri="{FF2B5EF4-FFF2-40B4-BE49-F238E27FC236}">
                <a16:creationId xmlns:a16="http://schemas.microsoft.com/office/drawing/2014/main" id="{0E8272D7-F84C-4B2B-AC8F-F4671E5FEFBD}"/>
              </a:ext>
            </a:extLst>
          </p:cNvPr>
          <p:cNvGrpSpPr/>
          <p:nvPr/>
        </p:nvGrpSpPr>
        <p:grpSpPr>
          <a:xfrm>
            <a:off x="1201878" y="2339782"/>
            <a:ext cx="3426273" cy="1727813"/>
            <a:chOff x="4524470" y="3695625"/>
            <a:chExt cx="2572084" cy="1297060"/>
          </a:xfrm>
        </p:grpSpPr>
        <p:sp>
          <p:nvSpPr>
            <p:cNvPr id="116" name="TextBox 115">
              <a:extLst>
                <a:ext uri="{FF2B5EF4-FFF2-40B4-BE49-F238E27FC236}">
                  <a16:creationId xmlns:a16="http://schemas.microsoft.com/office/drawing/2014/main" id="{E704E505-187F-41D1-980D-1E0C1B0F41DB}"/>
                </a:ext>
              </a:extLst>
            </p:cNvPr>
            <p:cNvSpPr txBox="1"/>
            <p:nvPr/>
          </p:nvSpPr>
          <p:spPr>
            <a:xfrm>
              <a:off x="4524470" y="4554179"/>
              <a:ext cx="2572084" cy="43850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08976">
                <a:defRPr/>
              </a:pPr>
              <a:r>
                <a:rPr lang="en-GB" sz="1598">
                  <a:solidFill>
                    <a:srgbClr val="27A9E1"/>
                  </a:solidFill>
                  <a:latin typeface="Calibri"/>
                </a:rPr>
                <a:t>Asymptomatic </a:t>
              </a:r>
              <a:br>
                <a:rPr lang="en-GB" sz="1598">
                  <a:solidFill>
                    <a:srgbClr val="27A9E1"/>
                  </a:solidFill>
                  <a:latin typeface="Calibri"/>
                </a:rPr>
              </a:br>
              <a:r>
                <a:rPr lang="en-GB" sz="1598">
                  <a:solidFill>
                    <a:srgbClr val="27A9E1"/>
                  </a:solidFill>
                  <a:latin typeface="Calibri"/>
                </a:rPr>
                <a:t>Haematuria</a:t>
              </a:r>
              <a:endParaRPr lang="en-GB" sz="1598">
                <a:solidFill>
                  <a:srgbClr val="27A9E1"/>
                </a:solidFill>
                <a:latin typeface="Calibri" panose="020F0502020204030204" pitchFamily="34" charset="0"/>
              </a:endParaRPr>
            </a:p>
          </p:txBody>
        </p:sp>
        <p:grpSp>
          <p:nvGrpSpPr>
            <p:cNvPr id="117" name="Group 116">
              <a:extLst>
                <a:ext uri="{FF2B5EF4-FFF2-40B4-BE49-F238E27FC236}">
                  <a16:creationId xmlns:a16="http://schemas.microsoft.com/office/drawing/2014/main" id="{AC00129A-AB3E-4EDD-8582-93B848BB6AB5}"/>
                </a:ext>
              </a:extLst>
            </p:cNvPr>
            <p:cNvGrpSpPr/>
            <p:nvPr/>
          </p:nvGrpSpPr>
          <p:grpSpPr>
            <a:xfrm>
              <a:off x="5356487" y="3695625"/>
              <a:ext cx="908050" cy="763588"/>
              <a:chOff x="2684463" y="1979613"/>
              <a:chExt cx="908050" cy="763588"/>
            </a:xfrm>
          </p:grpSpPr>
          <p:sp>
            <p:nvSpPr>
              <p:cNvPr id="118" name="Freeform 1439">
                <a:extLst>
                  <a:ext uri="{FF2B5EF4-FFF2-40B4-BE49-F238E27FC236}">
                    <a16:creationId xmlns:a16="http://schemas.microsoft.com/office/drawing/2014/main" id="{C526267A-A610-4686-85FA-BBEB5BF41ECD}"/>
                  </a:ext>
                </a:extLst>
              </p:cNvPr>
              <p:cNvSpPr>
                <a:spLocks/>
              </p:cNvSpPr>
              <p:nvPr/>
            </p:nvSpPr>
            <p:spPr bwMode="auto">
              <a:xfrm>
                <a:off x="2952750" y="2357438"/>
                <a:ext cx="373063" cy="134938"/>
              </a:xfrm>
              <a:custGeom>
                <a:avLst/>
                <a:gdLst>
                  <a:gd name="T0" fmla="*/ 152 w 152"/>
                  <a:gd name="T1" fmla="*/ 0 h 55"/>
                  <a:gd name="T2" fmla="*/ 136 w 152"/>
                  <a:gd name="T3" fmla="*/ 55 h 55"/>
                  <a:gd name="T4" fmla="*/ 76 w 152"/>
                  <a:gd name="T5" fmla="*/ 43 h 55"/>
                  <a:gd name="T6" fmla="*/ 16 w 152"/>
                  <a:gd name="T7" fmla="*/ 55 h 55"/>
                  <a:gd name="T8" fmla="*/ 0 w 152"/>
                  <a:gd name="T9" fmla="*/ 0 h 55"/>
                </a:gdLst>
                <a:ahLst/>
                <a:cxnLst>
                  <a:cxn ang="0">
                    <a:pos x="T0" y="T1"/>
                  </a:cxn>
                  <a:cxn ang="0">
                    <a:pos x="T2" y="T3"/>
                  </a:cxn>
                  <a:cxn ang="0">
                    <a:pos x="T4" y="T5"/>
                  </a:cxn>
                  <a:cxn ang="0">
                    <a:pos x="T6" y="T7"/>
                  </a:cxn>
                  <a:cxn ang="0">
                    <a:pos x="T8" y="T9"/>
                  </a:cxn>
                </a:cxnLst>
                <a:rect l="0" t="0" r="r" b="b"/>
                <a:pathLst>
                  <a:path w="152" h="55">
                    <a:moveTo>
                      <a:pt x="152" y="0"/>
                    </a:moveTo>
                    <a:cubicBezTo>
                      <a:pt x="152" y="21"/>
                      <a:pt x="146" y="40"/>
                      <a:pt x="136" y="55"/>
                    </a:cubicBezTo>
                    <a:cubicBezTo>
                      <a:pt x="122" y="46"/>
                      <a:pt x="100" y="43"/>
                      <a:pt x="76" y="43"/>
                    </a:cubicBezTo>
                    <a:cubicBezTo>
                      <a:pt x="52" y="43"/>
                      <a:pt x="30" y="46"/>
                      <a:pt x="16" y="55"/>
                    </a:cubicBezTo>
                    <a:cubicBezTo>
                      <a:pt x="6" y="40"/>
                      <a:pt x="0" y="21"/>
                      <a:pt x="0" y="0"/>
                    </a:cubicBezTo>
                  </a:path>
                </a:pathLst>
              </a:custGeom>
              <a:solidFill>
                <a:srgbClr val="FFFFFF"/>
              </a:solidFill>
              <a:ln w="19050" cap="rnd">
                <a:solidFill>
                  <a:srgbClr val="27A7E0"/>
                </a:solidFill>
                <a:prstDash val="solid"/>
                <a:round/>
                <a:headEnd/>
                <a:tailEnd/>
              </a:ln>
            </p:spPr>
            <p:txBody>
              <a:bodyPr vert="horz" wrap="square" lIns="121807" tIns="60904" rIns="121807" bIns="60904"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08976"/>
                <a:endParaRPr lang="en-US" sz="2398">
                  <a:solidFill>
                    <a:prstClr val="black"/>
                  </a:solidFill>
                  <a:latin typeface="Calibri"/>
                </a:endParaRPr>
              </a:p>
            </p:txBody>
          </p:sp>
          <p:sp>
            <p:nvSpPr>
              <p:cNvPr id="119" name="Freeform 1440">
                <a:extLst>
                  <a:ext uri="{FF2B5EF4-FFF2-40B4-BE49-F238E27FC236}">
                    <a16:creationId xmlns:a16="http://schemas.microsoft.com/office/drawing/2014/main" id="{51269C26-350A-4E6B-B825-A2838AD765CD}"/>
                  </a:ext>
                </a:extLst>
              </p:cNvPr>
              <p:cNvSpPr>
                <a:spLocks/>
              </p:cNvSpPr>
              <p:nvPr/>
            </p:nvSpPr>
            <p:spPr bwMode="auto">
              <a:xfrm>
                <a:off x="2952750" y="2357438"/>
                <a:ext cx="373063" cy="134938"/>
              </a:xfrm>
              <a:custGeom>
                <a:avLst/>
                <a:gdLst>
                  <a:gd name="T0" fmla="*/ 152 w 152"/>
                  <a:gd name="T1" fmla="*/ 0 h 55"/>
                  <a:gd name="T2" fmla="*/ 136 w 152"/>
                  <a:gd name="T3" fmla="*/ 55 h 55"/>
                  <a:gd name="T4" fmla="*/ 76 w 152"/>
                  <a:gd name="T5" fmla="*/ 43 h 55"/>
                  <a:gd name="T6" fmla="*/ 16 w 152"/>
                  <a:gd name="T7" fmla="*/ 55 h 55"/>
                  <a:gd name="T8" fmla="*/ 0 w 152"/>
                  <a:gd name="T9" fmla="*/ 0 h 55"/>
                </a:gdLst>
                <a:ahLst/>
                <a:cxnLst>
                  <a:cxn ang="0">
                    <a:pos x="T0" y="T1"/>
                  </a:cxn>
                  <a:cxn ang="0">
                    <a:pos x="T2" y="T3"/>
                  </a:cxn>
                  <a:cxn ang="0">
                    <a:pos x="T4" y="T5"/>
                  </a:cxn>
                  <a:cxn ang="0">
                    <a:pos x="T6" y="T7"/>
                  </a:cxn>
                  <a:cxn ang="0">
                    <a:pos x="T8" y="T9"/>
                  </a:cxn>
                </a:cxnLst>
                <a:rect l="0" t="0" r="r" b="b"/>
                <a:pathLst>
                  <a:path w="152" h="55">
                    <a:moveTo>
                      <a:pt x="152" y="0"/>
                    </a:moveTo>
                    <a:cubicBezTo>
                      <a:pt x="152" y="21"/>
                      <a:pt x="146" y="40"/>
                      <a:pt x="136" y="55"/>
                    </a:cubicBezTo>
                    <a:cubicBezTo>
                      <a:pt x="122" y="46"/>
                      <a:pt x="100" y="43"/>
                      <a:pt x="76" y="43"/>
                    </a:cubicBezTo>
                    <a:cubicBezTo>
                      <a:pt x="52" y="43"/>
                      <a:pt x="30" y="46"/>
                      <a:pt x="16" y="55"/>
                    </a:cubicBezTo>
                    <a:cubicBezTo>
                      <a:pt x="6" y="40"/>
                      <a:pt x="0" y="21"/>
                      <a:pt x="0" y="0"/>
                    </a:cubicBezTo>
                  </a:path>
                </a:pathLst>
              </a:custGeom>
              <a:noFill/>
              <a:ln w="19050" cap="rnd">
                <a:solidFill>
                  <a:srgbClr val="27A7E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08976"/>
                <a:endParaRPr lang="en-US" sz="2398">
                  <a:solidFill>
                    <a:prstClr val="black"/>
                  </a:solidFill>
                  <a:latin typeface="Calibri"/>
                </a:endParaRPr>
              </a:p>
            </p:txBody>
          </p:sp>
          <p:sp>
            <p:nvSpPr>
              <p:cNvPr id="120" name="Freeform 1441">
                <a:extLst>
                  <a:ext uri="{FF2B5EF4-FFF2-40B4-BE49-F238E27FC236}">
                    <a16:creationId xmlns:a16="http://schemas.microsoft.com/office/drawing/2014/main" id="{8BB87706-2023-4D85-A591-037FF66F13B0}"/>
                  </a:ext>
                </a:extLst>
              </p:cNvPr>
              <p:cNvSpPr>
                <a:spLocks/>
              </p:cNvSpPr>
              <p:nvPr/>
            </p:nvSpPr>
            <p:spPr bwMode="auto">
              <a:xfrm>
                <a:off x="2898775" y="2357438"/>
                <a:ext cx="479425" cy="385763"/>
              </a:xfrm>
              <a:custGeom>
                <a:avLst/>
                <a:gdLst>
                  <a:gd name="T0" fmla="*/ 0 w 195"/>
                  <a:gd name="T1" fmla="*/ 0 h 157"/>
                  <a:gd name="T2" fmla="*/ 24 w 195"/>
                  <a:gd name="T3" fmla="*/ 72 h 157"/>
                  <a:gd name="T4" fmla="*/ 22 w 195"/>
                  <a:gd name="T5" fmla="*/ 86 h 157"/>
                  <a:gd name="T6" fmla="*/ 98 w 195"/>
                  <a:gd name="T7" fmla="*/ 157 h 157"/>
                  <a:gd name="T8" fmla="*/ 174 w 195"/>
                  <a:gd name="T9" fmla="*/ 86 h 157"/>
                  <a:gd name="T10" fmla="*/ 172 w 195"/>
                  <a:gd name="T11" fmla="*/ 72 h 157"/>
                  <a:gd name="T12" fmla="*/ 195 w 195"/>
                  <a:gd name="T13" fmla="*/ 0 h 157"/>
                </a:gdLst>
                <a:ahLst/>
                <a:cxnLst>
                  <a:cxn ang="0">
                    <a:pos x="T0" y="T1"/>
                  </a:cxn>
                  <a:cxn ang="0">
                    <a:pos x="T2" y="T3"/>
                  </a:cxn>
                  <a:cxn ang="0">
                    <a:pos x="T4" y="T5"/>
                  </a:cxn>
                  <a:cxn ang="0">
                    <a:pos x="T6" y="T7"/>
                  </a:cxn>
                  <a:cxn ang="0">
                    <a:pos x="T8" y="T9"/>
                  </a:cxn>
                  <a:cxn ang="0">
                    <a:pos x="T10" y="T11"/>
                  </a:cxn>
                  <a:cxn ang="0">
                    <a:pos x="T12" y="T13"/>
                  </a:cxn>
                </a:cxnLst>
                <a:rect l="0" t="0" r="r" b="b"/>
                <a:pathLst>
                  <a:path w="195" h="157">
                    <a:moveTo>
                      <a:pt x="0" y="0"/>
                    </a:moveTo>
                    <a:cubicBezTo>
                      <a:pt x="0" y="27"/>
                      <a:pt x="9" y="53"/>
                      <a:pt x="24" y="72"/>
                    </a:cubicBezTo>
                    <a:cubicBezTo>
                      <a:pt x="22" y="76"/>
                      <a:pt x="22" y="81"/>
                      <a:pt x="22" y="86"/>
                    </a:cubicBezTo>
                    <a:cubicBezTo>
                      <a:pt x="22" y="119"/>
                      <a:pt x="56" y="157"/>
                      <a:pt x="98" y="157"/>
                    </a:cubicBezTo>
                    <a:cubicBezTo>
                      <a:pt x="140" y="157"/>
                      <a:pt x="174" y="119"/>
                      <a:pt x="174" y="86"/>
                    </a:cubicBezTo>
                    <a:cubicBezTo>
                      <a:pt x="174" y="81"/>
                      <a:pt x="173" y="76"/>
                      <a:pt x="172" y="72"/>
                    </a:cubicBezTo>
                    <a:cubicBezTo>
                      <a:pt x="187" y="53"/>
                      <a:pt x="195" y="27"/>
                      <a:pt x="195" y="0"/>
                    </a:cubicBezTo>
                  </a:path>
                </a:pathLst>
              </a:custGeom>
              <a:noFill/>
              <a:ln w="19050" cap="rnd">
                <a:solidFill>
                  <a:srgbClr val="27A7E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08976"/>
                <a:endParaRPr lang="en-US" sz="2398">
                  <a:solidFill>
                    <a:prstClr val="black"/>
                  </a:solidFill>
                  <a:latin typeface="Calibri"/>
                </a:endParaRPr>
              </a:p>
            </p:txBody>
          </p:sp>
          <p:sp>
            <p:nvSpPr>
              <p:cNvPr id="121" name="Oval 120">
                <a:extLst>
                  <a:ext uri="{FF2B5EF4-FFF2-40B4-BE49-F238E27FC236}">
                    <a16:creationId xmlns:a16="http://schemas.microsoft.com/office/drawing/2014/main" id="{9B8E7A0D-800C-48A4-986F-645ADFF9E89E}"/>
                  </a:ext>
                </a:extLst>
              </p:cNvPr>
              <p:cNvSpPr>
                <a:spLocks noChangeArrowheads="1"/>
              </p:cNvSpPr>
              <p:nvPr/>
            </p:nvSpPr>
            <p:spPr bwMode="auto">
              <a:xfrm>
                <a:off x="3173413" y="2520951"/>
                <a:ext cx="111125" cy="111125"/>
              </a:xfrm>
              <a:prstGeom prst="ellipse">
                <a:avLst/>
              </a:prstGeom>
              <a:solidFill>
                <a:srgbClr val="EC21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07" tIns="60904" rIns="121807" bIns="60904"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08976"/>
                <a:endParaRPr lang="en-US" sz="2398">
                  <a:solidFill>
                    <a:prstClr val="black"/>
                  </a:solidFill>
                  <a:latin typeface="Calibri"/>
                </a:endParaRPr>
              </a:p>
            </p:txBody>
          </p:sp>
          <p:sp>
            <p:nvSpPr>
              <p:cNvPr id="122" name="Freeform 1443">
                <a:extLst>
                  <a:ext uri="{FF2B5EF4-FFF2-40B4-BE49-F238E27FC236}">
                    <a16:creationId xmlns:a16="http://schemas.microsoft.com/office/drawing/2014/main" id="{BFD3DC75-D529-4A5C-877A-9882E3425F73}"/>
                  </a:ext>
                </a:extLst>
              </p:cNvPr>
              <p:cNvSpPr>
                <a:spLocks/>
              </p:cNvSpPr>
              <p:nvPr/>
            </p:nvSpPr>
            <p:spPr bwMode="auto">
              <a:xfrm>
                <a:off x="2794000" y="2130426"/>
                <a:ext cx="158750" cy="193675"/>
              </a:xfrm>
              <a:custGeom>
                <a:avLst/>
                <a:gdLst>
                  <a:gd name="T0" fmla="*/ 0 w 65"/>
                  <a:gd name="T1" fmla="*/ 0 h 79"/>
                  <a:gd name="T2" fmla="*/ 37 w 65"/>
                  <a:gd name="T3" fmla="*/ 35 h 79"/>
                  <a:gd name="T4" fmla="*/ 65 w 65"/>
                  <a:gd name="T5" fmla="*/ 79 h 79"/>
                </a:gdLst>
                <a:ahLst/>
                <a:cxnLst>
                  <a:cxn ang="0">
                    <a:pos x="T0" y="T1"/>
                  </a:cxn>
                  <a:cxn ang="0">
                    <a:pos x="T2" y="T3"/>
                  </a:cxn>
                  <a:cxn ang="0">
                    <a:pos x="T4" y="T5"/>
                  </a:cxn>
                </a:cxnLst>
                <a:rect l="0" t="0" r="r" b="b"/>
                <a:pathLst>
                  <a:path w="65" h="79">
                    <a:moveTo>
                      <a:pt x="0" y="0"/>
                    </a:moveTo>
                    <a:cubicBezTo>
                      <a:pt x="1" y="8"/>
                      <a:pt x="7" y="19"/>
                      <a:pt x="37" y="35"/>
                    </a:cubicBezTo>
                    <a:cubicBezTo>
                      <a:pt x="63" y="49"/>
                      <a:pt x="65" y="62"/>
                      <a:pt x="65" y="79"/>
                    </a:cubicBezTo>
                  </a:path>
                </a:pathLst>
              </a:custGeom>
              <a:noFill/>
              <a:ln w="19050" cap="rnd">
                <a:solidFill>
                  <a:srgbClr val="2CA6D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08976"/>
                <a:endParaRPr lang="en-US" sz="2398">
                  <a:solidFill>
                    <a:prstClr val="black"/>
                  </a:solidFill>
                  <a:latin typeface="Calibri"/>
                </a:endParaRPr>
              </a:p>
            </p:txBody>
          </p:sp>
          <p:sp>
            <p:nvSpPr>
              <p:cNvPr id="123" name="Freeform 1444">
                <a:extLst>
                  <a:ext uri="{FF2B5EF4-FFF2-40B4-BE49-F238E27FC236}">
                    <a16:creationId xmlns:a16="http://schemas.microsoft.com/office/drawing/2014/main" id="{19D7844D-78F7-49E4-8CCD-16A414953826}"/>
                  </a:ext>
                </a:extLst>
              </p:cNvPr>
              <p:cNvSpPr>
                <a:spLocks/>
              </p:cNvSpPr>
              <p:nvPr/>
            </p:nvSpPr>
            <p:spPr bwMode="auto">
              <a:xfrm>
                <a:off x="2897188" y="2184401"/>
                <a:ext cx="22225" cy="53975"/>
              </a:xfrm>
              <a:custGeom>
                <a:avLst/>
                <a:gdLst>
                  <a:gd name="T0" fmla="*/ 9 w 9"/>
                  <a:gd name="T1" fmla="*/ 0 h 22"/>
                  <a:gd name="T2" fmla="*/ 9 w 9"/>
                  <a:gd name="T3" fmla="*/ 22 h 22"/>
                </a:gdLst>
                <a:ahLst/>
                <a:cxnLst>
                  <a:cxn ang="0">
                    <a:pos x="T0" y="T1"/>
                  </a:cxn>
                  <a:cxn ang="0">
                    <a:pos x="T2" y="T3"/>
                  </a:cxn>
                </a:cxnLst>
                <a:rect l="0" t="0" r="r" b="b"/>
                <a:pathLst>
                  <a:path w="9" h="22">
                    <a:moveTo>
                      <a:pt x="9" y="0"/>
                    </a:moveTo>
                    <a:cubicBezTo>
                      <a:pt x="0" y="11"/>
                      <a:pt x="7" y="20"/>
                      <a:pt x="9" y="22"/>
                    </a:cubicBezTo>
                  </a:path>
                </a:pathLst>
              </a:custGeom>
              <a:noFill/>
              <a:ln w="19050" cap="rnd">
                <a:solidFill>
                  <a:srgbClr val="2CA6D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08976"/>
                <a:endParaRPr lang="en-US" sz="2398">
                  <a:solidFill>
                    <a:prstClr val="black"/>
                  </a:solidFill>
                  <a:latin typeface="Calibri"/>
                </a:endParaRPr>
              </a:p>
            </p:txBody>
          </p:sp>
          <p:sp>
            <p:nvSpPr>
              <p:cNvPr id="124" name="Freeform 1445">
                <a:extLst>
                  <a:ext uri="{FF2B5EF4-FFF2-40B4-BE49-F238E27FC236}">
                    <a16:creationId xmlns:a16="http://schemas.microsoft.com/office/drawing/2014/main" id="{A34C8BFF-AE6F-4CFC-A2C0-6AF219C8D2B5}"/>
                  </a:ext>
                </a:extLst>
              </p:cNvPr>
              <p:cNvSpPr>
                <a:spLocks/>
              </p:cNvSpPr>
              <p:nvPr/>
            </p:nvSpPr>
            <p:spPr bwMode="auto">
              <a:xfrm>
                <a:off x="2773363" y="2219326"/>
                <a:ext cx="57150" cy="31750"/>
              </a:xfrm>
              <a:custGeom>
                <a:avLst/>
                <a:gdLst>
                  <a:gd name="T0" fmla="*/ 0 w 23"/>
                  <a:gd name="T1" fmla="*/ 13 h 13"/>
                  <a:gd name="T2" fmla="*/ 23 w 23"/>
                  <a:gd name="T3" fmla="*/ 1 h 13"/>
                </a:gdLst>
                <a:ahLst/>
                <a:cxnLst>
                  <a:cxn ang="0">
                    <a:pos x="T0" y="T1"/>
                  </a:cxn>
                  <a:cxn ang="0">
                    <a:pos x="T2" y="T3"/>
                  </a:cxn>
                </a:cxnLst>
                <a:rect l="0" t="0" r="r" b="b"/>
                <a:pathLst>
                  <a:path w="23" h="13">
                    <a:moveTo>
                      <a:pt x="0" y="13"/>
                    </a:moveTo>
                    <a:cubicBezTo>
                      <a:pt x="2" y="9"/>
                      <a:pt x="8" y="0"/>
                      <a:pt x="23" y="1"/>
                    </a:cubicBezTo>
                  </a:path>
                </a:pathLst>
              </a:custGeom>
              <a:noFill/>
              <a:ln w="19050" cap="rnd">
                <a:solidFill>
                  <a:srgbClr val="2CA6D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08976"/>
                <a:endParaRPr lang="en-US" sz="2398">
                  <a:solidFill>
                    <a:prstClr val="black"/>
                  </a:solidFill>
                  <a:latin typeface="Calibri"/>
                </a:endParaRPr>
              </a:p>
            </p:txBody>
          </p:sp>
          <p:sp>
            <p:nvSpPr>
              <p:cNvPr id="125" name="Freeform 1446">
                <a:extLst>
                  <a:ext uri="{FF2B5EF4-FFF2-40B4-BE49-F238E27FC236}">
                    <a16:creationId xmlns:a16="http://schemas.microsoft.com/office/drawing/2014/main" id="{5AF7EBD9-D7E6-4090-BB80-B0232F661F3A}"/>
                  </a:ext>
                </a:extLst>
              </p:cNvPr>
              <p:cNvSpPr>
                <a:spLocks/>
              </p:cNvSpPr>
              <p:nvPr/>
            </p:nvSpPr>
            <p:spPr bwMode="auto">
              <a:xfrm>
                <a:off x="2830513" y="2243138"/>
                <a:ext cx="44450" cy="34925"/>
              </a:xfrm>
              <a:custGeom>
                <a:avLst/>
                <a:gdLst>
                  <a:gd name="T0" fmla="*/ 0 w 18"/>
                  <a:gd name="T1" fmla="*/ 14 h 14"/>
                  <a:gd name="T2" fmla="*/ 18 w 18"/>
                  <a:gd name="T3" fmla="*/ 0 h 14"/>
                </a:gdLst>
                <a:ahLst/>
                <a:cxnLst>
                  <a:cxn ang="0">
                    <a:pos x="T0" y="T1"/>
                  </a:cxn>
                  <a:cxn ang="0">
                    <a:pos x="T2" y="T3"/>
                  </a:cxn>
                </a:cxnLst>
                <a:rect l="0" t="0" r="r" b="b"/>
                <a:pathLst>
                  <a:path w="18" h="14">
                    <a:moveTo>
                      <a:pt x="0" y="14"/>
                    </a:moveTo>
                    <a:cubicBezTo>
                      <a:pt x="3" y="7"/>
                      <a:pt x="6" y="1"/>
                      <a:pt x="18" y="0"/>
                    </a:cubicBezTo>
                  </a:path>
                </a:pathLst>
              </a:custGeom>
              <a:noFill/>
              <a:ln w="19050" cap="rnd">
                <a:solidFill>
                  <a:srgbClr val="2CA6D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08976"/>
                <a:endParaRPr lang="en-US" sz="2398">
                  <a:solidFill>
                    <a:prstClr val="black"/>
                  </a:solidFill>
                  <a:latin typeface="Calibri"/>
                </a:endParaRPr>
              </a:p>
            </p:txBody>
          </p:sp>
          <p:sp>
            <p:nvSpPr>
              <p:cNvPr id="126" name="Freeform 1447">
                <a:extLst>
                  <a:ext uri="{FF2B5EF4-FFF2-40B4-BE49-F238E27FC236}">
                    <a16:creationId xmlns:a16="http://schemas.microsoft.com/office/drawing/2014/main" id="{E30D73B3-DE25-440A-B163-80670B6508CA}"/>
                  </a:ext>
                </a:extLst>
              </p:cNvPr>
              <p:cNvSpPr>
                <a:spLocks/>
              </p:cNvSpPr>
              <p:nvPr/>
            </p:nvSpPr>
            <p:spPr bwMode="auto">
              <a:xfrm>
                <a:off x="2684463" y="1979613"/>
                <a:ext cx="246063" cy="433388"/>
              </a:xfrm>
              <a:custGeom>
                <a:avLst/>
                <a:gdLst>
                  <a:gd name="T0" fmla="*/ 81 w 100"/>
                  <a:gd name="T1" fmla="*/ 80 h 176"/>
                  <a:gd name="T2" fmla="*/ 4 w 100"/>
                  <a:gd name="T3" fmla="*/ 99 h 176"/>
                  <a:gd name="T4" fmla="*/ 77 w 100"/>
                  <a:gd name="T5" fmla="*/ 121 h 176"/>
                </a:gdLst>
                <a:ahLst/>
                <a:cxnLst>
                  <a:cxn ang="0">
                    <a:pos x="T0" y="T1"/>
                  </a:cxn>
                  <a:cxn ang="0">
                    <a:pos x="T2" y="T3"/>
                  </a:cxn>
                  <a:cxn ang="0">
                    <a:pos x="T4" y="T5"/>
                  </a:cxn>
                </a:cxnLst>
                <a:rect l="0" t="0" r="r" b="b"/>
                <a:pathLst>
                  <a:path w="100" h="176">
                    <a:moveTo>
                      <a:pt x="81" y="80"/>
                    </a:moveTo>
                    <a:cubicBezTo>
                      <a:pt x="100" y="0"/>
                      <a:pt x="0" y="20"/>
                      <a:pt x="4" y="99"/>
                    </a:cubicBezTo>
                    <a:cubicBezTo>
                      <a:pt x="7" y="159"/>
                      <a:pt x="76" y="176"/>
                      <a:pt x="77" y="121"/>
                    </a:cubicBezTo>
                  </a:path>
                </a:pathLst>
              </a:custGeom>
              <a:noFill/>
              <a:ln w="19050" cap="rnd">
                <a:solidFill>
                  <a:srgbClr val="27A7E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08976"/>
                <a:endParaRPr lang="en-US" sz="2398">
                  <a:solidFill>
                    <a:prstClr val="black"/>
                  </a:solidFill>
                  <a:latin typeface="Calibri"/>
                </a:endParaRPr>
              </a:p>
            </p:txBody>
          </p:sp>
          <p:sp>
            <p:nvSpPr>
              <p:cNvPr id="127" name="Freeform 1448">
                <a:extLst>
                  <a:ext uri="{FF2B5EF4-FFF2-40B4-BE49-F238E27FC236}">
                    <a16:creationId xmlns:a16="http://schemas.microsoft.com/office/drawing/2014/main" id="{E5B8F182-21A2-47BC-93FD-E1162D5A9B2A}"/>
                  </a:ext>
                </a:extLst>
              </p:cNvPr>
              <p:cNvSpPr>
                <a:spLocks/>
              </p:cNvSpPr>
              <p:nvPr/>
            </p:nvSpPr>
            <p:spPr bwMode="auto">
              <a:xfrm>
                <a:off x="3325813" y="2130426"/>
                <a:ext cx="157163" cy="193675"/>
              </a:xfrm>
              <a:custGeom>
                <a:avLst/>
                <a:gdLst>
                  <a:gd name="T0" fmla="*/ 64 w 64"/>
                  <a:gd name="T1" fmla="*/ 0 h 79"/>
                  <a:gd name="T2" fmla="*/ 28 w 64"/>
                  <a:gd name="T3" fmla="*/ 35 h 79"/>
                  <a:gd name="T4" fmla="*/ 0 w 64"/>
                  <a:gd name="T5" fmla="*/ 79 h 79"/>
                </a:gdLst>
                <a:ahLst/>
                <a:cxnLst>
                  <a:cxn ang="0">
                    <a:pos x="T0" y="T1"/>
                  </a:cxn>
                  <a:cxn ang="0">
                    <a:pos x="T2" y="T3"/>
                  </a:cxn>
                  <a:cxn ang="0">
                    <a:pos x="T4" y="T5"/>
                  </a:cxn>
                </a:cxnLst>
                <a:rect l="0" t="0" r="r" b="b"/>
                <a:pathLst>
                  <a:path w="64" h="79">
                    <a:moveTo>
                      <a:pt x="64" y="0"/>
                    </a:moveTo>
                    <a:cubicBezTo>
                      <a:pt x="64" y="8"/>
                      <a:pt x="58" y="19"/>
                      <a:pt x="28" y="35"/>
                    </a:cubicBezTo>
                    <a:cubicBezTo>
                      <a:pt x="2" y="49"/>
                      <a:pt x="0" y="62"/>
                      <a:pt x="0" y="79"/>
                    </a:cubicBezTo>
                  </a:path>
                </a:pathLst>
              </a:custGeom>
              <a:noFill/>
              <a:ln w="19050" cap="rnd">
                <a:solidFill>
                  <a:srgbClr val="2CA6D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08976"/>
                <a:endParaRPr lang="en-US" sz="2398">
                  <a:solidFill>
                    <a:prstClr val="black"/>
                  </a:solidFill>
                  <a:latin typeface="Calibri"/>
                </a:endParaRPr>
              </a:p>
            </p:txBody>
          </p:sp>
          <p:sp>
            <p:nvSpPr>
              <p:cNvPr id="128" name="Freeform 1449">
                <a:extLst>
                  <a:ext uri="{FF2B5EF4-FFF2-40B4-BE49-F238E27FC236}">
                    <a16:creationId xmlns:a16="http://schemas.microsoft.com/office/drawing/2014/main" id="{8F5A5B37-A16E-447E-B2D2-36643903F547}"/>
                  </a:ext>
                </a:extLst>
              </p:cNvPr>
              <p:cNvSpPr>
                <a:spLocks/>
              </p:cNvSpPr>
              <p:nvPr/>
            </p:nvSpPr>
            <p:spPr bwMode="auto">
              <a:xfrm>
                <a:off x="3359150" y="2184401"/>
                <a:ext cx="23813" cy="53975"/>
              </a:xfrm>
              <a:custGeom>
                <a:avLst/>
                <a:gdLst>
                  <a:gd name="T0" fmla="*/ 1 w 10"/>
                  <a:gd name="T1" fmla="*/ 0 h 22"/>
                  <a:gd name="T2" fmla="*/ 0 w 10"/>
                  <a:gd name="T3" fmla="*/ 22 h 22"/>
                </a:gdLst>
                <a:ahLst/>
                <a:cxnLst>
                  <a:cxn ang="0">
                    <a:pos x="T0" y="T1"/>
                  </a:cxn>
                  <a:cxn ang="0">
                    <a:pos x="T2" y="T3"/>
                  </a:cxn>
                </a:cxnLst>
                <a:rect l="0" t="0" r="r" b="b"/>
                <a:pathLst>
                  <a:path w="10" h="22">
                    <a:moveTo>
                      <a:pt x="1" y="0"/>
                    </a:moveTo>
                    <a:cubicBezTo>
                      <a:pt x="10" y="11"/>
                      <a:pt x="3" y="20"/>
                      <a:pt x="0" y="22"/>
                    </a:cubicBezTo>
                  </a:path>
                </a:pathLst>
              </a:custGeom>
              <a:noFill/>
              <a:ln w="19050" cap="rnd">
                <a:solidFill>
                  <a:srgbClr val="2CA6D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08976"/>
                <a:endParaRPr lang="en-US" sz="2398">
                  <a:solidFill>
                    <a:prstClr val="black"/>
                  </a:solidFill>
                  <a:latin typeface="Calibri"/>
                </a:endParaRPr>
              </a:p>
            </p:txBody>
          </p:sp>
          <p:sp>
            <p:nvSpPr>
              <p:cNvPr id="129" name="Freeform 1450">
                <a:extLst>
                  <a:ext uri="{FF2B5EF4-FFF2-40B4-BE49-F238E27FC236}">
                    <a16:creationId xmlns:a16="http://schemas.microsoft.com/office/drawing/2014/main" id="{C9E70689-3C57-4D65-B9EE-A34493978562}"/>
                  </a:ext>
                </a:extLst>
              </p:cNvPr>
              <p:cNvSpPr>
                <a:spLocks/>
              </p:cNvSpPr>
              <p:nvPr/>
            </p:nvSpPr>
            <p:spPr bwMode="auto">
              <a:xfrm>
                <a:off x="3449638" y="2219326"/>
                <a:ext cx="55563" cy="31750"/>
              </a:xfrm>
              <a:custGeom>
                <a:avLst/>
                <a:gdLst>
                  <a:gd name="T0" fmla="*/ 23 w 23"/>
                  <a:gd name="T1" fmla="*/ 13 h 13"/>
                  <a:gd name="T2" fmla="*/ 0 w 23"/>
                  <a:gd name="T3" fmla="*/ 1 h 13"/>
                </a:gdLst>
                <a:ahLst/>
                <a:cxnLst>
                  <a:cxn ang="0">
                    <a:pos x="T0" y="T1"/>
                  </a:cxn>
                  <a:cxn ang="0">
                    <a:pos x="T2" y="T3"/>
                  </a:cxn>
                </a:cxnLst>
                <a:rect l="0" t="0" r="r" b="b"/>
                <a:pathLst>
                  <a:path w="23" h="13">
                    <a:moveTo>
                      <a:pt x="23" y="13"/>
                    </a:moveTo>
                    <a:cubicBezTo>
                      <a:pt x="20" y="9"/>
                      <a:pt x="15" y="0"/>
                      <a:pt x="0" y="1"/>
                    </a:cubicBezTo>
                  </a:path>
                </a:pathLst>
              </a:custGeom>
              <a:noFill/>
              <a:ln w="19050" cap="rnd">
                <a:solidFill>
                  <a:srgbClr val="2CA6D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08976"/>
                <a:endParaRPr lang="en-US" sz="2398">
                  <a:solidFill>
                    <a:prstClr val="black"/>
                  </a:solidFill>
                  <a:latin typeface="Calibri"/>
                </a:endParaRPr>
              </a:p>
            </p:txBody>
          </p:sp>
          <p:sp>
            <p:nvSpPr>
              <p:cNvPr id="130" name="Freeform 1451">
                <a:extLst>
                  <a:ext uri="{FF2B5EF4-FFF2-40B4-BE49-F238E27FC236}">
                    <a16:creationId xmlns:a16="http://schemas.microsoft.com/office/drawing/2014/main" id="{7B64577A-1894-43BF-95F9-0A49587FE152}"/>
                  </a:ext>
                </a:extLst>
              </p:cNvPr>
              <p:cNvSpPr>
                <a:spLocks/>
              </p:cNvSpPr>
              <p:nvPr/>
            </p:nvSpPr>
            <p:spPr bwMode="auto">
              <a:xfrm>
                <a:off x="3405188" y="2243138"/>
                <a:ext cx="44450" cy="34925"/>
              </a:xfrm>
              <a:custGeom>
                <a:avLst/>
                <a:gdLst>
                  <a:gd name="T0" fmla="*/ 18 w 18"/>
                  <a:gd name="T1" fmla="*/ 14 h 14"/>
                  <a:gd name="T2" fmla="*/ 0 w 18"/>
                  <a:gd name="T3" fmla="*/ 0 h 14"/>
                </a:gdLst>
                <a:ahLst/>
                <a:cxnLst>
                  <a:cxn ang="0">
                    <a:pos x="T0" y="T1"/>
                  </a:cxn>
                  <a:cxn ang="0">
                    <a:pos x="T2" y="T3"/>
                  </a:cxn>
                </a:cxnLst>
                <a:rect l="0" t="0" r="r" b="b"/>
                <a:pathLst>
                  <a:path w="18" h="14">
                    <a:moveTo>
                      <a:pt x="18" y="14"/>
                    </a:moveTo>
                    <a:cubicBezTo>
                      <a:pt x="15" y="7"/>
                      <a:pt x="11" y="1"/>
                      <a:pt x="0" y="0"/>
                    </a:cubicBezTo>
                  </a:path>
                </a:pathLst>
              </a:custGeom>
              <a:noFill/>
              <a:ln w="19050" cap="rnd">
                <a:solidFill>
                  <a:srgbClr val="2CA6D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08976"/>
                <a:endParaRPr lang="en-US" sz="2398">
                  <a:solidFill>
                    <a:prstClr val="black"/>
                  </a:solidFill>
                  <a:latin typeface="Calibri"/>
                </a:endParaRPr>
              </a:p>
            </p:txBody>
          </p:sp>
          <p:sp>
            <p:nvSpPr>
              <p:cNvPr id="131" name="Freeform 1452">
                <a:extLst>
                  <a:ext uri="{FF2B5EF4-FFF2-40B4-BE49-F238E27FC236}">
                    <a16:creationId xmlns:a16="http://schemas.microsoft.com/office/drawing/2014/main" id="{4E4C8081-D2A0-4E62-9E42-2EF20E3C9161}"/>
                  </a:ext>
                </a:extLst>
              </p:cNvPr>
              <p:cNvSpPr>
                <a:spLocks/>
              </p:cNvSpPr>
              <p:nvPr/>
            </p:nvSpPr>
            <p:spPr bwMode="auto">
              <a:xfrm>
                <a:off x="3348038" y="1979613"/>
                <a:ext cx="244475" cy="433388"/>
              </a:xfrm>
              <a:custGeom>
                <a:avLst/>
                <a:gdLst>
                  <a:gd name="T0" fmla="*/ 19 w 99"/>
                  <a:gd name="T1" fmla="*/ 80 h 176"/>
                  <a:gd name="T2" fmla="*/ 96 w 99"/>
                  <a:gd name="T3" fmla="*/ 99 h 176"/>
                  <a:gd name="T4" fmla="*/ 22 w 99"/>
                  <a:gd name="T5" fmla="*/ 121 h 176"/>
                </a:gdLst>
                <a:ahLst/>
                <a:cxnLst>
                  <a:cxn ang="0">
                    <a:pos x="T0" y="T1"/>
                  </a:cxn>
                  <a:cxn ang="0">
                    <a:pos x="T2" y="T3"/>
                  </a:cxn>
                  <a:cxn ang="0">
                    <a:pos x="T4" y="T5"/>
                  </a:cxn>
                </a:cxnLst>
                <a:rect l="0" t="0" r="r" b="b"/>
                <a:pathLst>
                  <a:path w="99" h="176">
                    <a:moveTo>
                      <a:pt x="19" y="80"/>
                    </a:moveTo>
                    <a:cubicBezTo>
                      <a:pt x="0" y="0"/>
                      <a:pt x="99" y="20"/>
                      <a:pt x="96" y="99"/>
                    </a:cubicBezTo>
                    <a:cubicBezTo>
                      <a:pt x="93" y="159"/>
                      <a:pt x="24" y="176"/>
                      <a:pt x="22" y="121"/>
                    </a:cubicBezTo>
                  </a:path>
                </a:pathLst>
              </a:custGeom>
              <a:noFill/>
              <a:ln w="19050" cap="rnd">
                <a:solidFill>
                  <a:srgbClr val="27A7E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08976"/>
                <a:endParaRPr lang="en-US" sz="2398">
                  <a:solidFill>
                    <a:prstClr val="black"/>
                  </a:solidFill>
                  <a:latin typeface="Calibri"/>
                </a:endParaRPr>
              </a:p>
            </p:txBody>
          </p:sp>
        </p:grpSp>
      </p:grpSp>
      <p:grpSp>
        <p:nvGrpSpPr>
          <p:cNvPr id="176" name="Group 175">
            <a:extLst>
              <a:ext uri="{FF2B5EF4-FFF2-40B4-BE49-F238E27FC236}">
                <a16:creationId xmlns:a16="http://schemas.microsoft.com/office/drawing/2014/main" id="{3AB7BB37-9352-954F-819D-4AC76D86C5B1}"/>
              </a:ext>
            </a:extLst>
          </p:cNvPr>
          <p:cNvGrpSpPr/>
          <p:nvPr/>
        </p:nvGrpSpPr>
        <p:grpSpPr>
          <a:xfrm>
            <a:off x="4768407" y="4629739"/>
            <a:ext cx="2665420" cy="1393302"/>
            <a:chOff x="2315707" y="1989241"/>
            <a:chExt cx="2000916" cy="1045945"/>
          </a:xfrm>
        </p:grpSpPr>
        <p:sp>
          <p:nvSpPr>
            <p:cNvPr id="177" name="TextBox 9">
              <a:extLst>
                <a:ext uri="{FF2B5EF4-FFF2-40B4-BE49-F238E27FC236}">
                  <a16:creationId xmlns:a16="http://schemas.microsoft.com/office/drawing/2014/main" id="{D06EC5C2-9272-4A42-B844-071DA9EA3FE3}"/>
                </a:ext>
              </a:extLst>
            </p:cNvPr>
            <p:cNvSpPr txBox="1"/>
            <p:nvPr/>
          </p:nvSpPr>
          <p:spPr>
            <a:xfrm>
              <a:off x="2315707" y="2781275"/>
              <a:ext cx="2000916" cy="253911"/>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608960"/>
              <a:r>
                <a:rPr lang="en-US" sz="1598">
                  <a:solidFill>
                    <a:srgbClr val="27A9E1"/>
                  </a:solidFill>
                  <a:latin typeface="Calibri"/>
                </a:rPr>
                <a:t>CKD to ESRD</a:t>
              </a:r>
              <a:endParaRPr lang="en-US" sz="1598" b="1" i="1">
                <a:solidFill>
                  <a:srgbClr val="27A9E1"/>
                </a:solidFill>
                <a:latin typeface="Calibri" panose="020F0502020204030204" pitchFamily="34" charset="0"/>
                <a:ea typeface="ＭＳ 明朝" panose="02020609040205080304" pitchFamily="49" charset="-128"/>
                <a:cs typeface="Arial" panose="020B0604020202020204" pitchFamily="34" charset="0"/>
              </a:endParaRPr>
            </a:p>
          </p:txBody>
        </p:sp>
        <p:grpSp>
          <p:nvGrpSpPr>
            <p:cNvPr id="178" name="Group 177">
              <a:extLst>
                <a:ext uri="{FF2B5EF4-FFF2-40B4-BE49-F238E27FC236}">
                  <a16:creationId xmlns:a16="http://schemas.microsoft.com/office/drawing/2014/main" id="{DBCB8991-F4F9-1B4D-970F-747B9E4384B5}"/>
                </a:ext>
              </a:extLst>
            </p:cNvPr>
            <p:cNvGrpSpPr/>
            <p:nvPr/>
          </p:nvGrpSpPr>
          <p:grpSpPr>
            <a:xfrm>
              <a:off x="2825628" y="1989241"/>
              <a:ext cx="977900" cy="692151"/>
              <a:chOff x="2841543" y="1973005"/>
              <a:chExt cx="977900" cy="692151"/>
            </a:xfrm>
          </p:grpSpPr>
          <p:sp>
            <p:nvSpPr>
              <p:cNvPr id="179" name="Freeform 1427">
                <a:extLst>
                  <a:ext uri="{FF2B5EF4-FFF2-40B4-BE49-F238E27FC236}">
                    <a16:creationId xmlns:a16="http://schemas.microsoft.com/office/drawing/2014/main" id="{18A0FB84-7DED-6042-A767-E2DD5400EA62}"/>
                  </a:ext>
                </a:extLst>
              </p:cNvPr>
              <p:cNvSpPr>
                <a:spLocks/>
              </p:cNvSpPr>
              <p:nvPr/>
            </p:nvSpPr>
            <p:spPr bwMode="auto">
              <a:xfrm>
                <a:off x="2841543" y="1973005"/>
                <a:ext cx="358775" cy="561975"/>
              </a:xfrm>
              <a:custGeom>
                <a:avLst/>
                <a:gdLst>
                  <a:gd name="T0" fmla="*/ 138 w 146"/>
                  <a:gd name="T1" fmla="*/ 86 h 228"/>
                  <a:gd name="T2" fmla="*/ 107 w 146"/>
                  <a:gd name="T3" fmla="*/ 8 h 228"/>
                  <a:gd name="T4" fmla="*/ 0 w 146"/>
                  <a:gd name="T5" fmla="*/ 120 h 228"/>
                  <a:gd name="T6" fmla="*/ 102 w 146"/>
                  <a:gd name="T7" fmla="*/ 221 h 228"/>
                  <a:gd name="T8" fmla="*/ 131 w 146"/>
                  <a:gd name="T9" fmla="*/ 159 h 228"/>
                </a:gdLst>
                <a:ahLst/>
                <a:cxnLst>
                  <a:cxn ang="0">
                    <a:pos x="T0" y="T1"/>
                  </a:cxn>
                  <a:cxn ang="0">
                    <a:pos x="T2" y="T3"/>
                  </a:cxn>
                  <a:cxn ang="0">
                    <a:pos x="T4" y="T5"/>
                  </a:cxn>
                  <a:cxn ang="0">
                    <a:pos x="T6" y="T7"/>
                  </a:cxn>
                  <a:cxn ang="0">
                    <a:pos x="T8" y="T9"/>
                  </a:cxn>
                </a:cxnLst>
                <a:rect l="0" t="0" r="r" b="b"/>
                <a:pathLst>
                  <a:path w="146" h="228">
                    <a:moveTo>
                      <a:pt x="138" y="86"/>
                    </a:moveTo>
                    <a:cubicBezTo>
                      <a:pt x="142" y="73"/>
                      <a:pt x="146" y="16"/>
                      <a:pt x="107" y="8"/>
                    </a:cubicBezTo>
                    <a:cubicBezTo>
                      <a:pt x="67" y="0"/>
                      <a:pt x="0" y="12"/>
                      <a:pt x="0" y="120"/>
                    </a:cubicBezTo>
                    <a:cubicBezTo>
                      <a:pt x="0" y="228"/>
                      <a:pt x="88" y="228"/>
                      <a:pt x="102" y="221"/>
                    </a:cubicBezTo>
                    <a:cubicBezTo>
                      <a:pt x="116" y="214"/>
                      <a:pt x="134" y="206"/>
                      <a:pt x="131" y="159"/>
                    </a:cubicBezTo>
                  </a:path>
                </a:pathLst>
              </a:custGeom>
              <a:noFill/>
              <a:ln w="19050" cap="rnd">
                <a:solidFill>
                  <a:srgbClr val="27A7E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608960"/>
                <a:endParaRPr lang="en-US" sz="2398">
                  <a:solidFill>
                    <a:prstClr val="black"/>
                  </a:solidFill>
                  <a:latin typeface="Calibri"/>
                </a:endParaRPr>
              </a:p>
            </p:txBody>
          </p:sp>
          <p:sp>
            <p:nvSpPr>
              <p:cNvPr id="180" name="Freeform 1428">
                <a:extLst>
                  <a:ext uri="{FF2B5EF4-FFF2-40B4-BE49-F238E27FC236}">
                    <a16:creationId xmlns:a16="http://schemas.microsoft.com/office/drawing/2014/main" id="{16DAF1BF-F82B-4842-A666-B74151CC0706}"/>
                  </a:ext>
                </a:extLst>
              </p:cNvPr>
              <p:cNvSpPr>
                <a:spLocks/>
              </p:cNvSpPr>
              <p:nvPr/>
            </p:nvSpPr>
            <p:spPr bwMode="auto">
              <a:xfrm>
                <a:off x="3003468" y="2101593"/>
                <a:ext cx="282575" cy="563563"/>
              </a:xfrm>
              <a:custGeom>
                <a:avLst/>
                <a:gdLst>
                  <a:gd name="T0" fmla="*/ 0 w 115"/>
                  <a:gd name="T1" fmla="*/ 0 h 229"/>
                  <a:gd name="T2" fmla="*/ 66 w 115"/>
                  <a:gd name="T3" fmla="*/ 63 h 229"/>
                  <a:gd name="T4" fmla="*/ 115 w 115"/>
                  <a:gd name="T5" fmla="*/ 142 h 229"/>
                  <a:gd name="T6" fmla="*/ 115 w 115"/>
                  <a:gd name="T7" fmla="*/ 229 h 229"/>
                </a:gdLst>
                <a:ahLst/>
                <a:cxnLst>
                  <a:cxn ang="0">
                    <a:pos x="T0" y="T1"/>
                  </a:cxn>
                  <a:cxn ang="0">
                    <a:pos x="T2" y="T3"/>
                  </a:cxn>
                  <a:cxn ang="0">
                    <a:pos x="T4" y="T5"/>
                  </a:cxn>
                  <a:cxn ang="0">
                    <a:pos x="T6" y="T7"/>
                  </a:cxn>
                </a:cxnLst>
                <a:rect l="0" t="0" r="r" b="b"/>
                <a:pathLst>
                  <a:path w="115" h="229">
                    <a:moveTo>
                      <a:pt x="0" y="0"/>
                    </a:moveTo>
                    <a:cubicBezTo>
                      <a:pt x="0" y="15"/>
                      <a:pt x="11" y="34"/>
                      <a:pt x="66" y="63"/>
                    </a:cubicBezTo>
                    <a:cubicBezTo>
                      <a:pt x="111" y="87"/>
                      <a:pt x="115" y="112"/>
                      <a:pt x="115" y="142"/>
                    </a:cubicBezTo>
                    <a:cubicBezTo>
                      <a:pt x="115" y="150"/>
                      <a:pt x="115" y="229"/>
                      <a:pt x="115" y="229"/>
                    </a:cubicBezTo>
                  </a:path>
                </a:pathLst>
              </a:custGeom>
              <a:noFill/>
              <a:ln w="19050" cap="rnd">
                <a:solidFill>
                  <a:srgbClr val="EC212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608960"/>
                <a:endParaRPr lang="en-US" sz="2398">
                  <a:solidFill>
                    <a:prstClr val="black"/>
                  </a:solidFill>
                  <a:latin typeface="Calibri"/>
                </a:endParaRPr>
              </a:p>
            </p:txBody>
          </p:sp>
          <p:sp>
            <p:nvSpPr>
              <p:cNvPr id="181" name="Freeform 1429">
                <a:extLst>
                  <a:ext uri="{FF2B5EF4-FFF2-40B4-BE49-F238E27FC236}">
                    <a16:creationId xmlns:a16="http://schemas.microsoft.com/office/drawing/2014/main" id="{CF945B7B-3FC9-8841-975F-01DCEC0A1C08}"/>
                  </a:ext>
                </a:extLst>
              </p:cNvPr>
              <p:cNvSpPr>
                <a:spLocks/>
              </p:cNvSpPr>
              <p:nvPr/>
            </p:nvSpPr>
            <p:spPr bwMode="auto">
              <a:xfrm>
                <a:off x="3184443" y="2196843"/>
                <a:ext cx="42863" cy="98425"/>
              </a:xfrm>
              <a:custGeom>
                <a:avLst/>
                <a:gdLst>
                  <a:gd name="T0" fmla="*/ 16 w 17"/>
                  <a:gd name="T1" fmla="*/ 0 h 40"/>
                  <a:gd name="T2" fmla="*/ 17 w 17"/>
                  <a:gd name="T3" fmla="*/ 40 h 40"/>
                </a:gdLst>
                <a:ahLst/>
                <a:cxnLst>
                  <a:cxn ang="0">
                    <a:pos x="T0" y="T1"/>
                  </a:cxn>
                  <a:cxn ang="0">
                    <a:pos x="T2" y="T3"/>
                  </a:cxn>
                </a:cxnLst>
                <a:rect l="0" t="0" r="r" b="b"/>
                <a:pathLst>
                  <a:path w="17" h="40">
                    <a:moveTo>
                      <a:pt x="16" y="0"/>
                    </a:moveTo>
                    <a:cubicBezTo>
                      <a:pt x="0" y="19"/>
                      <a:pt x="13" y="36"/>
                      <a:pt x="17" y="40"/>
                    </a:cubicBezTo>
                  </a:path>
                </a:pathLst>
              </a:custGeom>
              <a:noFill/>
              <a:ln w="19050" cap="rnd">
                <a:solidFill>
                  <a:srgbClr val="EC212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608960"/>
                <a:endParaRPr lang="en-US" sz="2398">
                  <a:solidFill>
                    <a:prstClr val="black"/>
                  </a:solidFill>
                  <a:latin typeface="Calibri"/>
                </a:endParaRPr>
              </a:p>
            </p:txBody>
          </p:sp>
          <p:sp>
            <p:nvSpPr>
              <p:cNvPr id="182" name="Freeform 1430">
                <a:extLst>
                  <a:ext uri="{FF2B5EF4-FFF2-40B4-BE49-F238E27FC236}">
                    <a16:creationId xmlns:a16="http://schemas.microsoft.com/office/drawing/2014/main" id="{8A0288B3-4E78-774F-8714-893611C77680}"/>
                  </a:ext>
                </a:extLst>
              </p:cNvPr>
              <p:cNvSpPr>
                <a:spLocks/>
              </p:cNvSpPr>
              <p:nvPr/>
            </p:nvSpPr>
            <p:spPr bwMode="auto">
              <a:xfrm>
                <a:off x="2963780" y="2261930"/>
                <a:ext cx="100013" cy="53975"/>
              </a:xfrm>
              <a:custGeom>
                <a:avLst/>
                <a:gdLst>
                  <a:gd name="T0" fmla="*/ 0 w 41"/>
                  <a:gd name="T1" fmla="*/ 22 h 22"/>
                  <a:gd name="T2" fmla="*/ 41 w 41"/>
                  <a:gd name="T3" fmla="*/ 2 h 22"/>
                </a:gdLst>
                <a:ahLst/>
                <a:cxnLst>
                  <a:cxn ang="0">
                    <a:pos x="T0" y="T1"/>
                  </a:cxn>
                  <a:cxn ang="0">
                    <a:pos x="T2" y="T3"/>
                  </a:cxn>
                </a:cxnLst>
                <a:rect l="0" t="0" r="r" b="b"/>
                <a:pathLst>
                  <a:path w="41" h="22">
                    <a:moveTo>
                      <a:pt x="0" y="22"/>
                    </a:moveTo>
                    <a:cubicBezTo>
                      <a:pt x="5" y="16"/>
                      <a:pt x="14" y="0"/>
                      <a:pt x="41" y="2"/>
                    </a:cubicBezTo>
                  </a:path>
                </a:pathLst>
              </a:custGeom>
              <a:noFill/>
              <a:ln w="19050" cap="rnd">
                <a:solidFill>
                  <a:srgbClr val="EC212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608960"/>
                <a:endParaRPr lang="en-US" sz="2398">
                  <a:solidFill>
                    <a:prstClr val="black"/>
                  </a:solidFill>
                  <a:latin typeface="Calibri"/>
                </a:endParaRPr>
              </a:p>
            </p:txBody>
          </p:sp>
          <p:sp>
            <p:nvSpPr>
              <p:cNvPr id="183" name="Freeform 1431">
                <a:extLst>
                  <a:ext uri="{FF2B5EF4-FFF2-40B4-BE49-F238E27FC236}">
                    <a16:creationId xmlns:a16="http://schemas.microsoft.com/office/drawing/2014/main" id="{9C47862C-3BBA-044B-9BF2-CBD0626DC6C8}"/>
                  </a:ext>
                </a:extLst>
              </p:cNvPr>
              <p:cNvSpPr>
                <a:spLocks/>
              </p:cNvSpPr>
              <p:nvPr/>
            </p:nvSpPr>
            <p:spPr bwMode="auto">
              <a:xfrm>
                <a:off x="3063793" y="2303205"/>
                <a:ext cx="79375" cy="61913"/>
              </a:xfrm>
              <a:custGeom>
                <a:avLst/>
                <a:gdLst>
                  <a:gd name="T0" fmla="*/ 0 w 32"/>
                  <a:gd name="T1" fmla="*/ 25 h 25"/>
                  <a:gd name="T2" fmla="*/ 32 w 32"/>
                  <a:gd name="T3" fmla="*/ 0 h 25"/>
                </a:gdLst>
                <a:ahLst/>
                <a:cxnLst>
                  <a:cxn ang="0">
                    <a:pos x="T0" y="T1"/>
                  </a:cxn>
                  <a:cxn ang="0">
                    <a:pos x="T2" y="T3"/>
                  </a:cxn>
                </a:cxnLst>
                <a:rect l="0" t="0" r="r" b="b"/>
                <a:pathLst>
                  <a:path w="32" h="25">
                    <a:moveTo>
                      <a:pt x="0" y="25"/>
                    </a:moveTo>
                    <a:cubicBezTo>
                      <a:pt x="6" y="13"/>
                      <a:pt x="12" y="3"/>
                      <a:pt x="32" y="0"/>
                    </a:cubicBezTo>
                  </a:path>
                </a:pathLst>
              </a:custGeom>
              <a:noFill/>
              <a:ln w="19050" cap="rnd">
                <a:solidFill>
                  <a:srgbClr val="EC212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608960"/>
                <a:endParaRPr lang="en-US" sz="2398">
                  <a:solidFill>
                    <a:prstClr val="black"/>
                  </a:solidFill>
                  <a:latin typeface="Calibri"/>
                </a:endParaRPr>
              </a:p>
            </p:txBody>
          </p:sp>
          <p:sp>
            <p:nvSpPr>
              <p:cNvPr id="184" name="Freeform 1432">
                <a:extLst>
                  <a:ext uri="{FF2B5EF4-FFF2-40B4-BE49-F238E27FC236}">
                    <a16:creationId xmlns:a16="http://schemas.microsoft.com/office/drawing/2014/main" id="{E9960385-F347-0F44-925A-BA00DC757266}"/>
                  </a:ext>
                </a:extLst>
              </p:cNvPr>
              <p:cNvSpPr>
                <a:spLocks/>
              </p:cNvSpPr>
              <p:nvPr/>
            </p:nvSpPr>
            <p:spPr bwMode="auto">
              <a:xfrm>
                <a:off x="3457493" y="1973005"/>
                <a:ext cx="361950" cy="561975"/>
              </a:xfrm>
              <a:custGeom>
                <a:avLst/>
                <a:gdLst>
                  <a:gd name="T0" fmla="*/ 9 w 147"/>
                  <a:gd name="T1" fmla="*/ 86 h 228"/>
                  <a:gd name="T2" fmla="*/ 40 w 147"/>
                  <a:gd name="T3" fmla="*/ 8 h 228"/>
                  <a:gd name="T4" fmla="*/ 147 w 147"/>
                  <a:gd name="T5" fmla="*/ 120 h 228"/>
                  <a:gd name="T6" fmla="*/ 45 w 147"/>
                  <a:gd name="T7" fmla="*/ 221 h 228"/>
                  <a:gd name="T8" fmla="*/ 16 w 147"/>
                  <a:gd name="T9" fmla="*/ 159 h 228"/>
                </a:gdLst>
                <a:ahLst/>
                <a:cxnLst>
                  <a:cxn ang="0">
                    <a:pos x="T0" y="T1"/>
                  </a:cxn>
                  <a:cxn ang="0">
                    <a:pos x="T2" y="T3"/>
                  </a:cxn>
                  <a:cxn ang="0">
                    <a:pos x="T4" y="T5"/>
                  </a:cxn>
                  <a:cxn ang="0">
                    <a:pos x="T6" y="T7"/>
                  </a:cxn>
                  <a:cxn ang="0">
                    <a:pos x="T8" y="T9"/>
                  </a:cxn>
                </a:cxnLst>
                <a:rect l="0" t="0" r="r" b="b"/>
                <a:pathLst>
                  <a:path w="147" h="228">
                    <a:moveTo>
                      <a:pt x="9" y="86"/>
                    </a:moveTo>
                    <a:cubicBezTo>
                      <a:pt x="4" y="73"/>
                      <a:pt x="0" y="16"/>
                      <a:pt x="40" y="8"/>
                    </a:cubicBezTo>
                    <a:cubicBezTo>
                      <a:pt x="80" y="0"/>
                      <a:pt x="147" y="12"/>
                      <a:pt x="147" y="120"/>
                    </a:cubicBezTo>
                    <a:cubicBezTo>
                      <a:pt x="147" y="228"/>
                      <a:pt x="59" y="228"/>
                      <a:pt x="45" y="221"/>
                    </a:cubicBezTo>
                    <a:cubicBezTo>
                      <a:pt x="30" y="214"/>
                      <a:pt x="13" y="206"/>
                      <a:pt x="16" y="159"/>
                    </a:cubicBezTo>
                  </a:path>
                </a:pathLst>
              </a:custGeom>
              <a:noFill/>
              <a:ln w="19050" cap="rnd">
                <a:solidFill>
                  <a:srgbClr val="27A7E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608960"/>
                <a:endParaRPr lang="en-US" sz="2398">
                  <a:solidFill>
                    <a:prstClr val="black"/>
                  </a:solidFill>
                  <a:latin typeface="Calibri"/>
                </a:endParaRPr>
              </a:p>
            </p:txBody>
          </p:sp>
          <p:sp>
            <p:nvSpPr>
              <p:cNvPr id="185" name="Freeform 1433">
                <a:extLst>
                  <a:ext uri="{FF2B5EF4-FFF2-40B4-BE49-F238E27FC236}">
                    <a16:creationId xmlns:a16="http://schemas.microsoft.com/office/drawing/2014/main" id="{63959864-8708-AE43-B331-10F3E4A13B03}"/>
                  </a:ext>
                </a:extLst>
              </p:cNvPr>
              <p:cNvSpPr>
                <a:spLocks/>
              </p:cNvSpPr>
              <p:nvPr/>
            </p:nvSpPr>
            <p:spPr bwMode="auto">
              <a:xfrm>
                <a:off x="3373355" y="2474655"/>
                <a:ext cx="0" cy="190500"/>
              </a:xfrm>
              <a:custGeom>
                <a:avLst/>
                <a:gdLst>
                  <a:gd name="T0" fmla="*/ 0 h 77"/>
                  <a:gd name="T1" fmla="*/ 77 h 77"/>
                </a:gdLst>
                <a:ahLst/>
                <a:cxnLst>
                  <a:cxn ang="0">
                    <a:pos x="0" y="T0"/>
                  </a:cxn>
                  <a:cxn ang="0">
                    <a:pos x="0" y="T1"/>
                  </a:cxn>
                </a:cxnLst>
                <a:rect l="0" t="0" r="r" b="b"/>
                <a:pathLst>
                  <a:path h="77">
                    <a:moveTo>
                      <a:pt x="0" y="0"/>
                    </a:moveTo>
                    <a:cubicBezTo>
                      <a:pt x="0" y="8"/>
                      <a:pt x="0" y="77"/>
                      <a:pt x="0" y="77"/>
                    </a:cubicBezTo>
                  </a:path>
                </a:pathLst>
              </a:custGeom>
              <a:noFill/>
              <a:ln w="19050" cap="rnd">
                <a:solidFill>
                  <a:srgbClr val="EC212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608960"/>
                <a:endParaRPr lang="en-US" sz="2398">
                  <a:solidFill>
                    <a:prstClr val="black"/>
                  </a:solidFill>
                  <a:latin typeface="Calibri"/>
                </a:endParaRPr>
              </a:p>
            </p:txBody>
          </p:sp>
          <p:sp>
            <p:nvSpPr>
              <p:cNvPr id="186" name="Freeform 1434">
                <a:extLst>
                  <a:ext uri="{FF2B5EF4-FFF2-40B4-BE49-F238E27FC236}">
                    <a16:creationId xmlns:a16="http://schemas.microsoft.com/office/drawing/2014/main" id="{DD3A7A3F-A944-AD48-BF28-B78715175F6C}"/>
                  </a:ext>
                </a:extLst>
              </p:cNvPr>
              <p:cNvSpPr>
                <a:spLocks/>
              </p:cNvSpPr>
              <p:nvPr/>
            </p:nvSpPr>
            <p:spPr bwMode="auto">
              <a:xfrm>
                <a:off x="3425743" y="2101593"/>
                <a:ext cx="230188" cy="201613"/>
              </a:xfrm>
              <a:custGeom>
                <a:avLst/>
                <a:gdLst>
                  <a:gd name="T0" fmla="*/ 94 w 94"/>
                  <a:gd name="T1" fmla="*/ 0 h 82"/>
                  <a:gd name="T2" fmla="*/ 28 w 94"/>
                  <a:gd name="T3" fmla="*/ 63 h 82"/>
                  <a:gd name="T4" fmla="*/ 0 w 94"/>
                  <a:gd name="T5" fmla="*/ 82 h 82"/>
                </a:gdLst>
                <a:ahLst/>
                <a:cxnLst>
                  <a:cxn ang="0">
                    <a:pos x="T0" y="T1"/>
                  </a:cxn>
                  <a:cxn ang="0">
                    <a:pos x="T2" y="T3"/>
                  </a:cxn>
                  <a:cxn ang="0">
                    <a:pos x="T4" y="T5"/>
                  </a:cxn>
                </a:cxnLst>
                <a:rect l="0" t="0" r="r" b="b"/>
                <a:pathLst>
                  <a:path w="94" h="82">
                    <a:moveTo>
                      <a:pt x="94" y="0"/>
                    </a:moveTo>
                    <a:cubicBezTo>
                      <a:pt x="93" y="15"/>
                      <a:pt x="83" y="34"/>
                      <a:pt x="28" y="63"/>
                    </a:cubicBezTo>
                    <a:cubicBezTo>
                      <a:pt x="16" y="69"/>
                      <a:pt x="7" y="75"/>
                      <a:pt x="0" y="82"/>
                    </a:cubicBezTo>
                  </a:path>
                </a:pathLst>
              </a:custGeom>
              <a:noFill/>
              <a:ln w="19050" cap="rnd">
                <a:solidFill>
                  <a:srgbClr val="EC212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608960"/>
                <a:endParaRPr lang="en-US" sz="2398">
                  <a:solidFill>
                    <a:prstClr val="black"/>
                  </a:solidFill>
                  <a:latin typeface="Calibri"/>
                </a:endParaRPr>
              </a:p>
            </p:txBody>
          </p:sp>
          <p:sp>
            <p:nvSpPr>
              <p:cNvPr id="187" name="Freeform 1435">
                <a:extLst>
                  <a:ext uri="{FF2B5EF4-FFF2-40B4-BE49-F238E27FC236}">
                    <a16:creationId xmlns:a16="http://schemas.microsoft.com/office/drawing/2014/main" id="{19788D99-5207-8A42-98CA-C3C351F5AD2E}"/>
                  </a:ext>
                </a:extLst>
              </p:cNvPr>
              <p:cNvSpPr>
                <a:spLocks/>
              </p:cNvSpPr>
              <p:nvPr/>
            </p:nvSpPr>
            <p:spPr bwMode="auto">
              <a:xfrm>
                <a:off x="3435268" y="2196843"/>
                <a:ext cx="39688" cy="93663"/>
              </a:xfrm>
              <a:custGeom>
                <a:avLst/>
                <a:gdLst>
                  <a:gd name="T0" fmla="*/ 0 w 16"/>
                  <a:gd name="T1" fmla="*/ 0 h 38"/>
                  <a:gd name="T2" fmla="*/ 2 w 16"/>
                  <a:gd name="T3" fmla="*/ 38 h 38"/>
                </a:gdLst>
                <a:ahLst/>
                <a:cxnLst>
                  <a:cxn ang="0">
                    <a:pos x="T0" y="T1"/>
                  </a:cxn>
                  <a:cxn ang="0">
                    <a:pos x="T2" y="T3"/>
                  </a:cxn>
                </a:cxnLst>
                <a:rect l="0" t="0" r="r" b="b"/>
                <a:pathLst>
                  <a:path w="16" h="38">
                    <a:moveTo>
                      <a:pt x="0" y="0"/>
                    </a:moveTo>
                    <a:cubicBezTo>
                      <a:pt x="7" y="4"/>
                      <a:pt x="16" y="28"/>
                      <a:pt x="2" y="38"/>
                    </a:cubicBezTo>
                  </a:path>
                </a:pathLst>
              </a:custGeom>
              <a:noFill/>
              <a:ln w="19050" cap="rnd">
                <a:solidFill>
                  <a:srgbClr val="EC212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608960"/>
                <a:endParaRPr lang="en-US" sz="2398">
                  <a:solidFill>
                    <a:prstClr val="black"/>
                  </a:solidFill>
                  <a:latin typeface="Calibri"/>
                </a:endParaRPr>
              </a:p>
            </p:txBody>
          </p:sp>
          <p:sp>
            <p:nvSpPr>
              <p:cNvPr id="188" name="Freeform 1436">
                <a:extLst>
                  <a:ext uri="{FF2B5EF4-FFF2-40B4-BE49-F238E27FC236}">
                    <a16:creationId xmlns:a16="http://schemas.microsoft.com/office/drawing/2014/main" id="{AF0131F5-34A3-2743-A0C0-BCE281826120}"/>
                  </a:ext>
                </a:extLst>
              </p:cNvPr>
              <p:cNvSpPr>
                <a:spLocks/>
              </p:cNvSpPr>
              <p:nvPr/>
            </p:nvSpPr>
            <p:spPr bwMode="auto">
              <a:xfrm>
                <a:off x="3592430" y="2261930"/>
                <a:ext cx="101600" cy="53975"/>
              </a:xfrm>
              <a:custGeom>
                <a:avLst/>
                <a:gdLst>
                  <a:gd name="T0" fmla="*/ 41 w 41"/>
                  <a:gd name="T1" fmla="*/ 22 h 22"/>
                  <a:gd name="T2" fmla="*/ 0 w 41"/>
                  <a:gd name="T3" fmla="*/ 2 h 22"/>
                </a:gdLst>
                <a:ahLst/>
                <a:cxnLst>
                  <a:cxn ang="0">
                    <a:pos x="T0" y="T1"/>
                  </a:cxn>
                  <a:cxn ang="0">
                    <a:pos x="T2" y="T3"/>
                  </a:cxn>
                </a:cxnLst>
                <a:rect l="0" t="0" r="r" b="b"/>
                <a:pathLst>
                  <a:path w="41" h="22">
                    <a:moveTo>
                      <a:pt x="41" y="22"/>
                    </a:moveTo>
                    <a:cubicBezTo>
                      <a:pt x="37" y="16"/>
                      <a:pt x="27" y="0"/>
                      <a:pt x="0" y="2"/>
                    </a:cubicBezTo>
                  </a:path>
                </a:pathLst>
              </a:custGeom>
              <a:noFill/>
              <a:ln w="19050" cap="rnd">
                <a:solidFill>
                  <a:srgbClr val="EC212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608960"/>
                <a:endParaRPr lang="en-US" sz="2398">
                  <a:solidFill>
                    <a:prstClr val="black"/>
                  </a:solidFill>
                  <a:latin typeface="Calibri"/>
                </a:endParaRPr>
              </a:p>
            </p:txBody>
          </p:sp>
          <p:sp>
            <p:nvSpPr>
              <p:cNvPr id="189" name="Freeform 1437">
                <a:extLst>
                  <a:ext uri="{FF2B5EF4-FFF2-40B4-BE49-F238E27FC236}">
                    <a16:creationId xmlns:a16="http://schemas.microsoft.com/office/drawing/2014/main" id="{9D9965E1-1B48-8A47-9142-4A7D612B0680}"/>
                  </a:ext>
                </a:extLst>
              </p:cNvPr>
              <p:cNvSpPr>
                <a:spLocks/>
              </p:cNvSpPr>
              <p:nvPr/>
            </p:nvSpPr>
            <p:spPr bwMode="auto">
              <a:xfrm>
                <a:off x="3514643" y="2303205"/>
                <a:ext cx="77788" cy="61913"/>
              </a:xfrm>
              <a:custGeom>
                <a:avLst/>
                <a:gdLst>
                  <a:gd name="T0" fmla="*/ 32 w 32"/>
                  <a:gd name="T1" fmla="*/ 25 h 25"/>
                  <a:gd name="T2" fmla="*/ 0 w 32"/>
                  <a:gd name="T3" fmla="*/ 0 h 25"/>
                </a:gdLst>
                <a:ahLst/>
                <a:cxnLst>
                  <a:cxn ang="0">
                    <a:pos x="T0" y="T1"/>
                  </a:cxn>
                  <a:cxn ang="0">
                    <a:pos x="T2" y="T3"/>
                  </a:cxn>
                </a:cxnLst>
                <a:rect l="0" t="0" r="r" b="b"/>
                <a:pathLst>
                  <a:path w="32" h="25">
                    <a:moveTo>
                      <a:pt x="32" y="25"/>
                    </a:moveTo>
                    <a:cubicBezTo>
                      <a:pt x="27" y="13"/>
                      <a:pt x="20" y="3"/>
                      <a:pt x="0" y="0"/>
                    </a:cubicBezTo>
                  </a:path>
                </a:pathLst>
              </a:custGeom>
              <a:noFill/>
              <a:ln w="19050" cap="rnd">
                <a:solidFill>
                  <a:srgbClr val="EC212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608960"/>
                <a:endParaRPr lang="en-US" sz="2398">
                  <a:solidFill>
                    <a:prstClr val="black"/>
                  </a:solidFill>
                  <a:latin typeface="Calibri"/>
                </a:endParaRPr>
              </a:p>
            </p:txBody>
          </p:sp>
          <p:sp>
            <p:nvSpPr>
              <p:cNvPr id="190" name="Oval 189">
                <a:extLst>
                  <a:ext uri="{FF2B5EF4-FFF2-40B4-BE49-F238E27FC236}">
                    <a16:creationId xmlns:a16="http://schemas.microsoft.com/office/drawing/2014/main" id="{F4FD1A53-CCF3-BD48-B96B-F0D420C6414A}"/>
                  </a:ext>
                </a:extLst>
              </p:cNvPr>
              <p:cNvSpPr>
                <a:spLocks noChangeArrowheads="1"/>
              </p:cNvSpPr>
              <p:nvPr/>
            </p:nvSpPr>
            <p:spPr bwMode="auto">
              <a:xfrm>
                <a:off x="3332080" y="2333368"/>
                <a:ext cx="101600" cy="98425"/>
              </a:xfrm>
              <a:prstGeom prst="ellipse">
                <a:avLst/>
              </a:prstGeom>
              <a:solidFill>
                <a:srgbClr val="EC21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07" tIns="60904" rIns="121807" bIns="60904"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608960"/>
                <a:endParaRPr lang="en-US" sz="2398">
                  <a:solidFill>
                    <a:prstClr val="black"/>
                  </a:solidFill>
                  <a:latin typeface="Calibri"/>
                </a:endParaRPr>
              </a:p>
            </p:txBody>
          </p:sp>
        </p:grpSp>
      </p:grpSp>
      <p:grpSp>
        <p:nvGrpSpPr>
          <p:cNvPr id="191" name="Group 190">
            <a:extLst>
              <a:ext uri="{FF2B5EF4-FFF2-40B4-BE49-F238E27FC236}">
                <a16:creationId xmlns:a16="http://schemas.microsoft.com/office/drawing/2014/main" id="{624729AB-2514-0E45-8A37-D273BDD8032C}"/>
              </a:ext>
            </a:extLst>
          </p:cNvPr>
          <p:cNvGrpSpPr/>
          <p:nvPr/>
        </p:nvGrpSpPr>
        <p:grpSpPr>
          <a:xfrm>
            <a:off x="6421152" y="4627748"/>
            <a:ext cx="2537200" cy="1386959"/>
            <a:chOff x="119339" y="1994004"/>
            <a:chExt cx="1904662" cy="1041181"/>
          </a:xfrm>
        </p:grpSpPr>
        <p:sp>
          <p:nvSpPr>
            <p:cNvPr id="192" name="TextBox 1">
              <a:extLst>
                <a:ext uri="{FF2B5EF4-FFF2-40B4-BE49-F238E27FC236}">
                  <a16:creationId xmlns:a16="http://schemas.microsoft.com/office/drawing/2014/main" id="{46D9A7C7-A651-E645-A59B-0F0374D23C12}"/>
                </a:ext>
              </a:extLst>
            </p:cNvPr>
            <p:cNvSpPr txBox="1"/>
            <p:nvPr/>
          </p:nvSpPr>
          <p:spPr>
            <a:xfrm>
              <a:off x="119339" y="2781275"/>
              <a:ext cx="1904662" cy="253910"/>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608960"/>
              <a:r>
                <a:rPr lang="en-US" sz="1598">
                  <a:solidFill>
                    <a:srgbClr val="27A9E1"/>
                  </a:solidFill>
                  <a:latin typeface="Calibri"/>
                </a:rPr>
                <a:t>Opioid Abuse</a:t>
              </a:r>
              <a:endParaRPr lang="en-US" sz="1598" b="1" i="1">
                <a:solidFill>
                  <a:srgbClr val="27A9E1"/>
                </a:solidFill>
                <a:latin typeface="Calibri" panose="020F0502020204030204" pitchFamily="34" charset="0"/>
                <a:ea typeface="ＭＳ 明朝" panose="02020609040205080304" pitchFamily="49" charset="-128"/>
                <a:cs typeface="Arial" panose="020B0604020202020204" pitchFamily="34" charset="0"/>
              </a:endParaRPr>
            </a:p>
          </p:txBody>
        </p:sp>
        <p:grpSp>
          <p:nvGrpSpPr>
            <p:cNvPr id="193" name="Group 192">
              <a:extLst>
                <a:ext uri="{FF2B5EF4-FFF2-40B4-BE49-F238E27FC236}">
                  <a16:creationId xmlns:a16="http://schemas.microsoft.com/office/drawing/2014/main" id="{57B30F62-B4B2-5D49-B1C8-C70EDB15E315}"/>
                </a:ext>
              </a:extLst>
            </p:cNvPr>
            <p:cNvGrpSpPr/>
            <p:nvPr/>
          </p:nvGrpSpPr>
          <p:grpSpPr>
            <a:xfrm>
              <a:off x="882758" y="1994004"/>
              <a:ext cx="395288" cy="682625"/>
              <a:chOff x="882758" y="2016505"/>
              <a:chExt cx="395288" cy="682625"/>
            </a:xfrm>
          </p:grpSpPr>
          <p:sp>
            <p:nvSpPr>
              <p:cNvPr id="194" name="Oval 193">
                <a:extLst>
                  <a:ext uri="{FF2B5EF4-FFF2-40B4-BE49-F238E27FC236}">
                    <a16:creationId xmlns:a16="http://schemas.microsoft.com/office/drawing/2014/main" id="{E6D8B715-49C8-474A-89F7-5A9A22835A9D}"/>
                  </a:ext>
                </a:extLst>
              </p:cNvPr>
              <p:cNvSpPr>
                <a:spLocks noChangeArrowheads="1"/>
              </p:cNvSpPr>
              <p:nvPr/>
            </p:nvSpPr>
            <p:spPr bwMode="auto">
              <a:xfrm>
                <a:off x="954195" y="2578480"/>
                <a:ext cx="80963" cy="80963"/>
              </a:xfrm>
              <a:prstGeom prst="ellipse">
                <a:avLst/>
              </a:prstGeom>
              <a:solidFill>
                <a:srgbClr val="EB2629"/>
              </a:solidFill>
              <a:ln w="9525" cap="rnd">
                <a:solidFill>
                  <a:srgbClr val="EB2629"/>
                </a:solidFill>
                <a:prstDash val="solid"/>
                <a:round/>
                <a:headEnd/>
                <a:tailEnd/>
              </a:ln>
            </p:spPr>
            <p:txBody>
              <a:bodyPr vert="horz" wrap="square" lIns="121807" tIns="60904" rIns="121807" bIns="60904"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608960"/>
                <a:endParaRPr lang="en-US" sz="2398">
                  <a:solidFill>
                    <a:prstClr val="black"/>
                  </a:solidFill>
                  <a:latin typeface="Calibri"/>
                </a:endParaRPr>
              </a:p>
            </p:txBody>
          </p:sp>
          <p:sp>
            <p:nvSpPr>
              <p:cNvPr id="195" name="Oval 194">
                <a:extLst>
                  <a:ext uri="{FF2B5EF4-FFF2-40B4-BE49-F238E27FC236}">
                    <a16:creationId xmlns:a16="http://schemas.microsoft.com/office/drawing/2014/main" id="{C0DC424A-83E5-EE47-92D1-06DD33E34486}"/>
                  </a:ext>
                </a:extLst>
              </p:cNvPr>
              <p:cNvSpPr>
                <a:spLocks noChangeArrowheads="1"/>
              </p:cNvSpPr>
              <p:nvPr/>
            </p:nvSpPr>
            <p:spPr bwMode="auto">
              <a:xfrm>
                <a:off x="954195" y="2578480"/>
                <a:ext cx="80963" cy="80963"/>
              </a:xfrm>
              <a:prstGeom prst="ellipse">
                <a:avLst/>
              </a:prstGeom>
              <a:noFill/>
              <a:ln w="9525" cap="rnd">
                <a:solidFill>
                  <a:srgbClr val="EB262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608960"/>
                <a:endParaRPr lang="en-US" sz="2398">
                  <a:solidFill>
                    <a:prstClr val="black"/>
                  </a:solidFill>
                  <a:latin typeface="Calibri"/>
                </a:endParaRPr>
              </a:p>
            </p:txBody>
          </p:sp>
          <p:sp>
            <p:nvSpPr>
              <p:cNvPr id="196" name="Oval 195">
                <a:extLst>
                  <a:ext uri="{FF2B5EF4-FFF2-40B4-BE49-F238E27FC236}">
                    <a16:creationId xmlns:a16="http://schemas.microsoft.com/office/drawing/2014/main" id="{6513922D-1B5E-5F4D-9CE8-6BCDFA0AC9D3}"/>
                  </a:ext>
                </a:extLst>
              </p:cNvPr>
              <p:cNvSpPr>
                <a:spLocks noChangeArrowheads="1"/>
              </p:cNvSpPr>
              <p:nvPr/>
            </p:nvSpPr>
            <p:spPr bwMode="auto">
              <a:xfrm>
                <a:off x="995470" y="2468942"/>
                <a:ext cx="80963" cy="82550"/>
              </a:xfrm>
              <a:prstGeom prst="ellipse">
                <a:avLst/>
              </a:prstGeom>
              <a:solidFill>
                <a:srgbClr val="EB2629"/>
              </a:solidFill>
              <a:ln w="9525" cap="rnd">
                <a:solidFill>
                  <a:srgbClr val="EB2629"/>
                </a:solidFill>
                <a:prstDash val="solid"/>
                <a:round/>
                <a:headEnd/>
                <a:tailEnd/>
              </a:ln>
            </p:spPr>
            <p:txBody>
              <a:bodyPr vert="horz" wrap="square" lIns="121807" tIns="60904" rIns="121807" bIns="60904"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608960"/>
                <a:endParaRPr lang="en-US" sz="2398">
                  <a:solidFill>
                    <a:prstClr val="black"/>
                  </a:solidFill>
                  <a:latin typeface="Calibri"/>
                </a:endParaRPr>
              </a:p>
            </p:txBody>
          </p:sp>
          <p:sp>
            <p:nvSpPr>
              <p:cNvPr id="197" name="Oval 196">
                <a:extLst>
                  <a:ext uri="{FF2B5EF4-FFF2-40B4-BE49-F238E27FC236}">
                    <a16:creationId xmlns:a16="http://schemas.microsoft.com/office/drawing/2014/main" id="{17380FD2-3D9A-D34C-B992-5B21CA775B03}"/>
                  </a:ext>
                </a:extLst>
              </p:cNvPr>
              <p:cNvSpPr>
                <a:spLocks noChangeArrowheads="1"/>
              </p:cNvSpPr>
              <p:nvPr/>
            </p:nvSpPr>
            <p:spPr bwMode="auto">
              <a:xfrm>
                <a:off x="995470" y="2468942"/>
                <a:ext cx="80963" cy="82550"/>
              </a:xfrm>
              <a:prstGeom prst="ellipse">
                <a:avLst/>
              </a:prstGeom>
              <a:noFill/>
              <a:ln w="9525" cap="rnd">
                <a:solidFill>
                  <a:srgbClr val="EB262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608960"/>
                <a:endParaRPr lang="en-US" sz="2398">
                  <a:solidFill>
                    <a:prstClr val="black"/>
                  </a:solidFill>
                  <a:latin typeface="Calibri"/>
                </a:endParaRPr>
              </a:p>
            </p:txBody>
          </p:sp>
          <p:sp>
            <p:nvSpPr>
              <p:cNvPr id="198" name="Oval 197">
                <a:extLst>
                  <a:ext uri="{FF2B5EF4-FFF2-40B4-BE49-F238E27FC236}">
                    <a16:creationId xmlns:a16="http://schemas.microsoft.com/office/drawing/2014/main" id="{0B2E8D5B-276C-FA48-8009-73E78F5B1999}"/>
                  </a:ext>
                </a:extLst>
              </p:cNvPr>
              <p:cNvSpPr>
                <a:spLocks noChangeArrowheads="1"/>
              </p:cNvSpPr>
              <p:nvPr/>
            </p:nvSpPr>
            <p:spPr bwMode="auto">
              <a:xfrm>
                <a:off x="1071670" y="2578480"/>
                <a:ext cx="80963" cy="80963"/>
              </a:xfrm>
              <a:prstGeom prst="ellipse">
                <a:avLst/>
              </a:prstGeom>
              <a:solidFill>
                <a:srgbClr val="EB2629"/>
              </a:solidFill>
              <a:ln w="9525" cap="rnd">
                <a:solidFill>
                  <a:srgbClr val="EB2629"/>
                </a:solidFill>
                <a:prstDash val="solid"/>
                <a:round/>
                <a:headEnd/>
                <a:tailEnd/>
              </a:ln>
            </p:spPr>
            <p:txBody>
              <a:bodyPr vert="horz" wrap="square" lIns="121807" tIns="60904" rIns="121807" bIns="60904"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608960"/>
                <a:endParaRPr lang="en-US" sz="2398">
                  <a:solidFill>
                    <a:prstClr val="black"/>
                  </a:solidFill>
                  <a:latin typeface="Calibri"/>
                </a:endParaRPr>
              </a:p>
            </p:txBody>
          </p:sp>
          <p:sp>
            <p:nvSpPr>
              <p:cNvPr id="199" name="Oval 198">
                <a:extLst>
                  <a:ext uri="{FF2B5EF4-FFF2-40B4-BE49-F238E27FC236}">
                    <a16:creationId xmlns:a16="http://schemas.microsoft.com/office/drawing/2014/main" id="{88E15913-381E-204E-9B67-2BED93DD7A8E}"/>
                  </a:ext>
                </a:extLst>
              </p:cNvPr>
              <p:cNvSpPr>
                <a:spLocks noChangeArrowheads="1"/>
              </p:cNvSpPr>
              <p:nvPr/>
            </p:nvSpPr>
            <p:spPr bwMode="auto">
              <a:xfrm>
                <a:off x="1071670" y="2578480"/>
                <a:ext cx="80963" cy="80963"/>
              </a:xfrm>
              <a:prstGeom prst="ellipse">
                <a:avLst/>
              </a:prstGeom>
              <a:noFill/>
              <a:ln w="9525" cap="rnd">
                <a:solidFill>
                  <a:srgbClr val="EB262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608960"/>
                <a:endParaRPr lang="en-US" sz="2398">
                  <a:solidFill>
                    <a:prstClr val="black"/>
                  </a:solidFill>
                  <a:latin typeface="Calibri"/>
                </a:endParaRPr>
              </a:p>
            </p:txBody>
          </p:sp>
          <p:sp>
            <p:nvSpPr>
              <p:cNvPr id="200" name="Freeform 1480">
                <a:extLst>
                  <a:ext uri="{FF2B5EF4-FFF2-40B4-BE49-F238E27FC236}">
                    <a16:creationId xmlns:a16="http://schemas.microsoft.com/office/drawing/2014/main" id="{5839E723-0C62-5144-B04A-A49AC292AFC1}"/>
                  </a:ext>
                </a:extLst>
              </p:cNvPr>
              <p:cNvSpPr>
                <a:spLocks/>
              </p:cNvSpPr>
              <p:nvPr/>
            </p:nvSpPr>
            <p:spPr bwMode="auto">
              <a:xfrm>
                <a:off x="882758" y="2065717"/>
                <a:ext cx="395288" cy="633413"/>
              </a:xfrm>
              <a:custGeom>
                <a:avLst/>
                <a:gdLst>
                  <a:gd name="T0" fmla="*/ 134 w 161"/>
                  <a:gd name="T1" fmla="*/ 0 h 257"/>
                  <a:gd name="T2" fmla="*/ 134 w 161"/>
                  <a:gd name="T3" fmla="*/ 42 h 257"/>
                  <a:gd name="T4" fmla="*/ 161 w 161"/>
                  <a:gd name="T5" fmla="*/ 97 h 257"/>
                  <a:gd name="T6" fmla="*/ 161 w 161"/>
                  <a:gd name="T7" fmla="*/ 242 h 257"/>
                  <a:gd name="T8" fmla="*/ 144 w 161"/>
                  <a:gd name="T9" fmla="*/ 257 h 257"/>
                  <a:gd name="T10" fmla="*/ 82 w 161"/>
                  <a:gd name="T11" fmla="*/ 257 h 257"/>
                  <a:gd name="T12" fmla="*/ 18 w 161"/>
                  <a:gd name="T13" fmla="*/ 257 h 257"/>
                  <a:gd name="T14" fmla="*/ 0 w 161"/>
                  <a:gd name="T15" fmla="*/ 242 h 257"/>
                  <a:gd name="T16" fmla="*/ 0 w 161"/>
                  <a:gd name="T17" fmla="*/ 97 h 257"/>
                  <a:gd name="T18" fmla="*/ 27 w 161"/>
                  <a:gd name="T19" fmla="*/ 42 h 257"/>
                  <a:gd name="T20" fmla="*/ 27 w 161"/>
                  <a:gd name="T21"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7">
                    <a:moveTo>
                      <a:pt x="134" y="0"/>
                    </a:moveTo>
                    <a:cubicBezTo>
                      <a:pt x="134" y="8"/>
                      <a:pt x="134" y="32"/>
                      <a:pt x="134" y="42"/>
                    </a:cubicBezTo>
                    <a:cubicBezTo>
                      <a:pt x="134" y="70"/>
                      <a:pt x="161" y="75"/>
                      <a:pt x="161" y="97"/>
                    </a:cubicBezTo>
                    <a:cubicBezTo>
                      <a:pt x="161" y="120"/>
                      <a:pt x="161" y="233"/>
                      <a:pt x="161" y="242"/>
                    </a:cubicBezTo>
                    <a:cubicBezTo>
                      <a:pt x="161" y="252"/>
                      <a:pt x="155" y="257"/>
                      <a:pt x="144" y="257"/>
                    </a:cubicBezTo>
                    <a:cubicBezTo>
                      <a:pt x="82" y="257"/>
                      <a:pt x="82" y="257"/>
                      <a:pt x="82" y="257"/>
                    </a:cubicBezTo>
                    <a:cubicBezTo>
                      <a:pt x="18" y="257"/>
                      <a:pt x="18" y="257"/>
                      <a:pt x="18" y="257"/>
                    </a:cubicBezTo>
                    <a:cubicBezTo>
                      <a:pt x="7" y="257"/>
                      <a:pt x="0" y="252"/>
                      <a:pt x="0" y="242"/>
                    </a:cubicBezTo>
                    <a:cubicBezTo>
                      <a:pt x="0" y="233"/>
                      <a:pt x="0" y="120"/>
                      <a:pt x="0" y="97"/>
                    </a:cubicBezTo>
                    <a:cubicBezTo>
                      <a:pt x="0" y="75"/>
                      <a:pt x="27" y="70"/>
                      <a:pt x="27" y="42"/>
                    </a:cubicBezTo>
                    <a:cubicBezTo>
                      <a:pt x="27" y="32"/>
                      <a:pt x="27" y="8"/>
                      <a:pt x="27" y="0"/>
                    </a:cubicBezTo>
                  </a:path>
                </a:pathLst>
              </a:custGeom>
              <a:noFill/>
              <a:ln w="19050" cap="rnd">
                <a:solidFill>
                  <a:srgbClr val="2CA6D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608960"/>
                <a:endParaRPr lang="en-US" sz="2398">
                  <a:solidFill>
                    <a:prstClr val="black"/>
                  </a:solidFill>
                  <a:latin typeface="Calibri"/>
                </a:endParaRPr>
              </a:p>
            </p:txBody>
          </p:sp>
          <p:sp>
            <p:nvSpPr>
              <p:cNvPr id="201" name="Freeform 1481">
                <a:extLst>
                  <a:ext uri="{FF2B5EF4-FFF2-40B4-BE49-F238E27FC236}">
                    <a16:creationId xmlns:a16="http://schemas.microsoft.com/office/drawing/2014/main" id="{BB4EA796-E4CD-5045-93A3-490EA959DD90}"/>
                  </a:ext>
                </a:extLst>
              </p:cNvPr>
              <p:cNvSpPr>
                <a:spLocks/>
              </p:cNvSpPr>
              <p:nvPr/>
            </p:nvSpPr>
            <p:spPr bwMode="auto">
              <a:xfrm>
                <a:off x="930383" y="2189542"/>
                <a:ext cx="65088" cy="322263"/>
              </a:xfrm>
              <a:custGeom>
                <a:avLst/>
                <a:gdLst>
                  <a:gd name="T0" fmla="*/ 0 w 27"/>
                  <a:gd name="T1" fmla="*/ 131 h 131"/>
                  <a:gd name="T2" fmla="*/ 0 w 27"/>
                  <a:gd name="T3" fmla="*/ 55 h 131"/>
                  <a:gd name="T4" fmla="*/ 27 w 27"/>
                  <a:gd name="T5" fmla="*/ 0 h 131"/>
                </a:gdLst>
                <a:ahLst/>
                <a:cxnLst>
                  <a:cxn ang="0">
                    <a:pos x="T0" y="T1"/>
                  </a:cxn>
                  <a:cxn ang="0">
                    <a:pos x="T2" y="T3"/>
                  </a:cxn>
                  <a:cxn ang="0">
                    <a:pos x="T4" y="T5"/>
                  </a:cxn>
                </a:cxnLst>
                <a:rect l="0" t="0" r="r" b="b"/>
                <a:pathLst>
                  <a:path w="27" h="131">
                    <a:moveTo>
                      <a:pt x="0" y="131"/>
                    </a:moveTo>
                    <a:cubicBezTo>
                      <a:pt x="0" y="122"/>
                      <a:pt x="0" y="78"/>
                      <a:pt x="0" y="55"/>
                    </a:cubicBezTo>
                    <a:cubicBezTo>
                      <a:pt x="0" y="33"/>
                      <a:pt x="27" y="28"/>
                      <a:pt x="27" y="0"/>
                    </a:cubicBezTo>
                  </a:path>
                </a:pathLst>
              </a:custGeom>
              <a:noFill/>
              <a:ln w="19050" cap="rnd">
                <a:solidFill>
                  <a:srgbClr val="2CA6D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608960"/>
                <a:endParaRPr lang="en-US" sz="2398">
                  <a:solidFill>
                    <a:prstClr val="black"/>
                  </a:solidFill>
                  <a:latin typeface="Calibri"/>
                </a:endParaRPr>
              </a:p>
            </p:txBody>
          </p:sp>
          <p:sp>
            <p:nvSpPr>
              <p:cNvPr id="202" name="Freeform 1482">
                <a:extLst>
                  <a:ext uri="{FF2B5EF4-FFF2-40B4-BE49-F238E27FC236}">
                    <a16:creationId xmlns:a16="http://schemas.microsoft.com/office/drawing/2014/main" id="{EC34CA75-245B-7645-B1F5-A88BA6CC420B}"/>
                  </a:ext>
                </a:extLst>
              </p:cNvPr>
              <p:cNvSpPr>
                <a:spLocks/>
              </p:cNvSpPr>
              <p:nvPr/>
            </p:nvSpPr>
            <p:spPr bwMode="auto">
              <a:xfrm>
                <a:off x="1111358" y="2329242"/>
                <a:ext cx="166688" cy="195263"/>
              </a:xfrm>
              <a:custGeom>
                <a:avLst/>
                <a:gdLst>
                  <a:gd name="T0" fmla="*/ 105 w 105"/>
                  <a:gd name="T1" fmla="*/ 0 h 123"/>
                  <a:gd name="T2" fmla="*/ 0 w 105"/>
                  <a:gd name="T3" fmla="*/ 0 h 123"/>
                  <a:gd name="T4" fmla="*/ 0 w 105"/>
                  <a:gd name="T5" fmla="*/ 123 h 123"/>
                  <a:gd name="T6" fmla="*/ 74 w 105"/>
                  <a:gd name="T7" fmla="*/ 123 h 123"/>
                </a:gdLst>
                <a:ahLst/>
                <a:cxnLst>
                  <a:cxn ang="0">
                    <a:pos x="T0" y="T1"/>
                  </a:cxn>
                  <a:cxn ang="0">
                    <a:pos x="T2" y="T3"/>
                  </a:cxn>
                  <a:cxn ang="0">
                    <a:pos x="T4" y="T5"/>
                  </a:cxn>
                  <a:cxn ang="0">
                    <a:pos x="T6" y="T7"/>
                  </a:cxn>
                </a:cxnLst>
                <a:rect l="0" t="0" r="r" b="b"/>
                <a:pathLst>
                  <a:path w="105" h="123">
                    <a:moveTo>
                      <a:pt x="105" y="0"/>
                    </a:moveTo>
                    <a:lnTo>
                      <a:pt x="0" y="0"/>
                    </a:lnTo>
                    <a:lnTo>
                      <a:pt x="0" y="123"/>
                    </a:lnTo>
                    <a:lnTo>
                      <a:pt x="74" y="123"/>
                    </a:lnTo>
                  </a:path>
                </a:pathLst>
              </a:custGeom>
              <a:noFill/>
              <a:ln w="19050" cap="rnd">
                <a:solidFill>
                  <a:srgbClr val="2CA6D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608960"/>
                <a:endParaRPr lang="en-US" sz="2398">
                  <a:solidFill>
                    <a:prstClr val="black"/>
                  </a:solidFill>
                  <a:latin typeface="Calibri"/>
                </a:endParaRPr>
              </a:p>
            </p:txBody>
          </p:sp>
          <p:sp>
            <p:nvSpPr>
              <p:cNvPr id="203" name="Freeform 1483">
                <a:extLst>
                  <a:ext uri="{FF2B5EF4-FFF2-40B4-BE49-F238E27FC236}">
                    <a16:creationId xmlns:a16="http://schemas.microsoft.com/office/drawing/2014/main" id="{EFC5931E-2CFC-AA45-984F-EBEA36A8A5E4}"/>
                  </a:ext>
                </a:extLst>
              </p:cNvPr>
              <p:cNvSpPr>
                <a:spLocks/>
              </p:cNvSpPr>
              <p:nvPr/>
            </p:nvSpPr>
            <p:spPr bwMode="auto">
              <a:xfrm>
                <a:off x="904983" y="2016505"/>
                <a:ext cx="346075" cy="130175"/>
              </a:xfrm>
              <a:custGeom>
                <a:avLst/>
                <a:gdLst>
                  <a:gd name="T0" fmla="*/ 141 w 141"/>
                  <a:gd name="T1" fmla="*/ 10 h 53"/>
                  <a:gd name="T2" fmla="*/ 132 w 141"/>
                  <a:gd name="T3" fmla="*/ 0 h 53"/>
                  <a:gd name="T4" fmla="*/ 9 w 141"/>
                  <a:gd name="T5" fmla="*/ 0 h 53"/>
                  <a:gd name="T6" fmla="*/ 0 w 141"/>
                  <a:gd name="T7" fmla="*/ 10 h 53"/>
                  <a:gd name="T8" fmla="*/ 0 w 141"/>
                  <a:gd name="T9" fmla="*/ 53 h 53"/>
                  <a:gd name="T10" fmla="*/ 141 w 141"/>
                  <a:gd name="T11" fmla="*/ 53 h 53"/>
                  <a:gd name="T12" fmla="*/ 141 w 141"/>
                  <a:gd name="T13" fmla="*/ 10 h 53"/>
                  <a:gd name="T14" fmla="*/ 141 w 141"/>
                  <a:gd name="T15" fmla="*/ 1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53">
                    <a:moveTo>
                      <a:pt x="141" y="10"/>
                    </a:moveTo>
                    <a:cubicBezTo>
                      <a:pt x="141" y="4"/>
                      <a:pt x="137" y="0"/>
                      <a:pt x="132" y="0"/>
                    </a:cubicBezTo>
                    <a:cubicBezTo>
                      <a:pt x="9" y="0"/>
                      <a:pt x="9" y="0"/>
                      <a:pt x="9" y="0"/>
                    </a:cubicBezTo>
                    <a:cubicBezTo>
                      <a:pt x="3" y="0"/>
                      <a:pt x="0" y="4"/>
                      <a:pt x="0" y="10"/>
                    </a:cubicBezTo>
                    <a:cubicBezTo>
                      <a:pt x="0" y="53"/>
                      <a:pt x="0" y="53"/>
                      <a:pt x="0" y="53"/>
                    </a:cubicBezTo>
                    <a:cubicBezTo>
                      <a:pt x="141" y="53"/>
                      <a:pt x="141" y="53"/>
                      <a:pt x="141" y="53"/>
                    </a:cubicBezTo>
                    <a:cubicBezTo>
                      <a:pt x="141" y="10"/>
                      <a:pt x="141" y="10"/>
                      <a:pt x="141" y="10"/>
                    </a:cubicBezTo>
                    <a:cubicBezTo>
                      <a:pt x="141" y="10"/>
                      <a:pt x="141" y="10"/>
                      <a:pt x="141" y="10"/>
                    </a:cubicBezTo>
                    <a:close/>
                  </a:path>
                </a:pathLst>
              </a:custGeom>
              <a:noFill/>
              <a:ln w="19050" cap="rnd">
                <a:solidFill>
                  <a:srgbClr val="2CA6D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608960"/>
                <a:endParaRPr lang="en-US" sz="2398">
                  <a:solidFill>
                    <a:prstClr val="black"/>
                  </a:solidFill>
                  <a:latin typeface="Calibri"/>
                </a:endParaRPr>
              </a:p>
            </p:txBody>
          </p:sp>
          <p:sp>
            <p:nvSpPr>
              <p:cNvPr id="204" name="Line 1484">
                <a:extLst>
                  <a:ext uri="{FF2B5EF4-FFF2-40B4-BE49-F238E27FC236}">
                    <a16:creationId xmlns:a16="http://schemas.microsoft.com/office/drawing/2014/main" id="{DD53FC79-48E6-EA4D-8DBD-1C9678902434}"/>
                  </a:ext>
                </a:extLst>
              </p:cNvPr>
              <p:cNvSpPr>
                <a:spLocks noChangeShapeType="1"/>
              </p:cNvSpPr>
              <p:nvPr/>
            </p:nvSpPr>
            <p:spPr bwMode="auto">
              <a:xfrm flipV="1">
                <a:off x="995470" y="2065717"/>
                <a:ext cx="0" cy="80963"/>
              </a:xfrm>
              <a:prstGeom prst="line">
                <a:avLst/>
              </a:prstGeom>
              <a:noFill/>
              <a:ln w="19050" cap="rnd">
                <a:solidFill>
                  <a:srgbClr val="2CA6DF"/>
                </a:solidFill>
                <a:prstDash val="solid"/>
                <a:round/>
                <a:headEnd/>
                <a:tailEnd/>
              </a:ln>
              <a:extLst>
                <a:ext uri="{909E8E84-426E-40DD-AFC4-6F175D3DCCD1}">
                  <a14:hiddenFill xmlns:a14="http://schemas.microsoft.com/office/drawing/2010/main">
                    <a:noFill/>
                  </a14:hiddenFill>
                </a:ext>
              </a:extLst>
            </p:spPr>
            <p:txBody>
              <a:bodyPr vert="horz" wrap="square" lIns="121807" tIns="60904" rIns="121807" bIns="60904"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608960"/>
                <a:endParaRPr lang="en-US" sz="2398">
                  <a:solidFill>
                    <a:prstClr val="black"/>
                  </a:solidFill>
                  <a:latin typeface="Calibri"/>
                </a:endParaRPr>
              </a:p>
            </p:txBody>
          </p:sp>
          <p:sp>
            <p:nvSpPr>
              <p:cNvPr id="205" name="Line 1485">
                <a:extLst>
                  <a:ext uri="{FF2B5EF4-FFF2-40B4-BE49-F238E27FC236}">
                    <a16:creationId xmlns:a16="http://schemas.microsoft.com/office/drawing/2014/main" id="{D556656F-EE23-A74F-8BAD-01C6599D2FA0}"/>
                  </a:ext>
                </a:extLst>
              </p:cNvPr>
              <p:cNvSpPr>
                <a:spLocks noChangeShapeType="1"/>
              </p:cNvSpPr>
              <p:nvPr/>
            </p:nvSpPr>
            <p:spPr bwMode="auto">
              <a:xfrm flipV="1">
                <a:off x="1039920" y="2065717"/>
                <a:ext cx="0" cy="80963"/>
              </a:xfrm>
              <a:prstGeom prst="line">
                <a:avLst/>
              </a:prstGeom>
              <a:noFill/>
              <a:ln w="19050" cap="rnd">
                <a:solidFill>
                  <a:srgbClr val="2CA6DF"/>
                </a:solidFill>
                <a:prstDash val="solid"/>
                <a:round/>
                <a:headEnd/>
                <a:tailEnd/>
              </a:ln>
              <a:extLst>
                <a:ext uri="{909E8E84-426E-40DD-AFC4-6F175D3DCCD1}">
                  <a14:hiddenFill xmlns:a14="http://schemas.microsoft.com/office/drawing/2010/main">
                    <a:noFill/>
                  </a14:hiddenFill>
                </a:ext>
              </a:extLst>
            </p:spPr>
            <p:txBody>
              <a:bodyPr vert="horz" wrap="square" lIns="121807" tIns="60904" rIns="121807" bIns="60904"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608960"/>
                <a:endParaRPr lang="en-US" sz="2398">
                  <a:solidFill>
                    <a:prstClr val="black"/>
                  </a:solidFill>
                  <a:latin typeface="Calibri"/>
                </a:endParaRPr>
              </a:p>
            </p:txBody>
          </p:sp>
          <p:sp>
            <p:nvSpPr>
              <p:cNvPr id="206" name="Line 1486">
                <a:extLst>
                  <a:ext uri="{FF2B5EF4-FFF2-40B4-BE49-F238E27FC236}">
                    <a16:creationId xmlns:a16="http://schemas.microsoft.com/office/drawing/2014/main" id="{53341DD0-7016-E84F-A078-A423FEFE7EC5}"/>
                  </a:ext>
                </a:extLst>
              </p:cNvPr>
              <p:cNvSpPr>
                <a:spLocks noChangeShapeType="1"/>
              </p:cNvSpPr>
              <p:nvPr/>
            </p:nvSpPr>
            <p:spPr bwMode="auto">
              <a:xfrm flipV="1">
                <a:off x="1081195" y="2065717"/>
                <a:ext cx="0" cy="80963"/>
              </a:xfrm>
              <a:prstGeom prst="line">
                <a:avLst/>
              </a:prstGeom>
              <a:noFill/>
              <a:ln w="19050" cap="rnd">
                <a:solidFill>
                  <a:srgbClr val="2CA6DF"/>
                </a:solidFill>
                <a:prstDash val="solid"/>
                <a:round/>
                <a:headEnd/>
                <a:tailEnd/>
              </a:ln>
              <a:extLst>
                <a:ext uri="{909E8E84-426E-40DD-AFC4-6F175D3DCCD1}">
                  <a14:hiddenFill xmlns:a14="http://schemas.microsoft.com/office/drawing/2010/main">
                    <a:noFill/>
                  </a14:hiddenFill>
                </a:ext>
              </a:extLst>
            </p:spPr>
            <p:txBody>
              <a:bodyPr vert="horz" wrap="square" lIns="121807" tIns="60904" rIns="121807" bIns="60904"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608960"/>
                <a:endParaRPr lang="en-US" sz="2398">
                  <a:solidFill>
                    <a:prstClr val="black"/>
                  </a:solidFill>
                  <a:latin typeface="Calibri"/>
                </a:endParaRPr>
              </a:p>
            </p:txBody>
          </p:sp>
          <p:sp>
            <p:nvSpPr>
              <p:cNvPr id="207" name="Line 1487">
                <a:extLst>
                  <a:ext uri="{FF2B5EF4-FFF2-40B4-BE49-F238E27FC236}">
                    <a16:creationId xmlns:a16="http://schemas.microsoft.com/office/drawing/2014/main" id="{D6AE6614-7925-5143-A982-3B9FF6E0AAC3}"/>
                  </a:ext>
                </a:extLst>
              </p:cNvPr>
              <p:cNvSpPr>
                <a:spLocks noChangeShapeType="1"/>
              </p:cNvSpPr>
              <p:nvPr/>
            </p:nvSpPr>
            <p:spPr bwMode="auto">
              <a:xfrm flipV="1">
                <a:off x="1128820" y="2065717"/>
                <a:ext cx="0" cy="80963"/>
              </a:xfrm>
              <a:prstGeom prst="line">
                <a:avLst/>
              </a:prstGeom>
              <a:noFill/>
              <a:ln w="19050" cap="rnd">
                <a:solidFill>
                  <a:srgbClr val="2CA6DF"/>
                </a:solidFill>
                <a:prstDash val="solid"/>
                <a:round/>
                <a:headEnd/>
                <a:tailEnd/>
              </a:ln>
              <a:extLst>
                <a:ext uri="{909E8E84-426E-40DD-AFC4-6F175D3DCCD1}">
                  <a14:hiddenFill xmlns:a14="http://schemas.microsoft.com/office/drawing/2010/main">
                    <a:noFill/>
                  </a14:hiddenFill>
                </a:ext>
              </a:extLst>
            </p:spPr>
            <p:txBody>
              <a:bodyPr vert="horz" wrap="square" lIns="121807" tIns="60904" rIns="121807" bIns="60904"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608960"/>
                <a:endParaRPr lang="en-US" sz="2398">
                  <a:solidFill>
                    <a:prstClr val="black"/>
                  </a:solidFill>
                  <a:latin typeface="Calibri"/>
                </a:endParaRPr>
              </a:p>
            </p:txBody>
          </p:sp>
          <p:sp>
            <p:nvSpPr>
              <p:cNvPr id="208" name="Line 1488">
                <a:extLst>
                  <a:ext uri="{FF2B5EF4-FFF2-40B4-BE49-F238E27FC236}">
                    <a16:creationId xmlns:a16="http://schemas.microsoft.com/office/drawing/2014/main" id="{B99EAFE0-8D03-064C-A04F-CF173FE321C6}"/>
                  </a:ext>
                </a:extLst>
              </p:cNvPr>
              <p:cNvSpPr>
                <a:spLocks noChangeShapeType="1"/>
              </p:cNvSpPr>
              <p:nvPr/>
            </p:nvSpPr>
            <p:spPr bwMode="auto">
              <a:xfrm flipV="1">
                <a:off x="1170095" y="2065717"/>
                <a:ext cx="0" cy="80963"/>
              </a:xfrm>
              <a:prstGeom prst="line">
                <a:avLst/>
              </a:prstGeom>
              <a:noFill/>
              <a:ln w="19050" cap="rnd">
                <a:solidFill>
                  <a:srgbClr val="2CA6DF"/>
                </a:solidFill>
                <a:prstDash val="solid"/>
                <a:round/>
                <a:headEnd/>
                <a:tailEnd/>
              </a:ln>
              <a:extLst>
                <a:ext uri="{909E8E84-426E-40DD-AFC4-6F175D3DCCD1}">
                  <a14:hiddenFill xmlns:a14="http://schemas.microsoft.com/office/drawing/2010/main">
                    <a:noFill/>
                  </a14:hiddenFill>
                </a:ext>
              </a:extLst>
            </p:spPr>
            <p:txBody>
              <a:bodyPr vert="horz" wrap="square" lIns="121807" tIns="60904" rIns="121807" bIns="60904"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608960"/>
                <a:endParaRPr lang="en-US" sz="2398">
                  <a:solidFill>
                    <a:prstClr val="black"/>
                  </a:solidFill>
                  <a:latin typeface="Calibri"/>
                </a:endParaRPr>
              </a:p>
            </p:txBody>
          </p:sp>
        </p:grpSp>
      </p:grpSp>
      <p:grpSp>
        <p:nvGrpSpPr>
          <p:cNvPr id="212" name="Group 211">
            <a:extLst>
              <a:ext uri="{FF2B5EF4-FFF2-40B4-BE49-F238E27FC236}">
                <a16:creationId xmlns:a16="http://schemas.microsoft.com/office/drawing/2014/main" id="{C2E80C44-E0E5-1E44-9590-5E0677F29239}"/>
              </a:ext>
            </a:extLst>
          </p:cNvPr>
          <p:cNvGrpSpPr/>
          <p:nvPr/>
        </p:nvGrpSpPr>
        <p:grpSpPr>
          <a:xfrm>
            <a:off x="6071252" y="2480516"/>
            <a:ext cx="3365999" cy="1593088"/>
            <a:chOff x="-134598" y="3339802"/>
            <a:chExt cx="2526836" cy="1195921"/>
          </a:xfrm>
        </p:grpSpPr>
        <p:sp>
          <p:nvSpPr>
            <p:cNvPr id="213" name="TextBox 212">
              <a:extLst>
                <a:ext uri="{FF2B5EF4-FFF2-40B4-BE49-F238E27FC236}">
                  <a16:creationId xmlns:a16="http://schemas.microsoft.com/office/drawing/2014/main" id="{3167115C-327D-5343-8B7B-307ABEBB05DB}"/>
                </a:ext>
              </a:extLst>
            </p:cNvPr>
            <p:cNvSpPr txBox="1"/>
            <p:nvPr/>
          </p:nvSpPr>
          <p:spPr>
            <a:xfrm>
              <a:off x="-134598" y="4097217"/>
              <a:ext cx="2526836" cy="438506"/>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608960"/>
              <a:r>
                <a:rPr lang="en-US" sz="1598" err="1">
                  <a:solidFill>
                    <a:srgbClr val="27A9E1"/>
                  </a:solidFill>
                  <a:latin typeface="Calibri"/>
                </a:rPr>
                <a:t>Afib</a:t>
              </a:r>
              <a:r>
                <a:rPr lang="en-US" sz="1598">
                  <a:solidFill>
                    <a:srgbClr val="27A9E1"/>
                  </a:solidFill>
                  <a:latin typeface="Calibri"/>
                </a:rPr>
                <a:t> appropriate </a:t>
              </a:r>
              <a:br>
                <a:rPr lang="en-US" sz="1598">
                  <a:solidFill>
                    <a:srgbClr val="27A9E1"/>
                  </a:solidFill>
                  <a:latin typeface="Calibri"/>
                </a:rPr>
              </a:br>
              <a:r>
                <a:rPr lang="en-US" sz="1598">
                  <a:solidFill>
                    <a:srgbClr val="27A9E1"/>
                  </a:solidFill>
                  <a:latin typeface="Calibri"/>
                </a:rPr>
                <a:t>anticoagulation</a:t>
              </a:r>
              <a:endParaRPr lang="en-US" sz="1598" b="1" i="1">
                <a:solidFill>
                  <a:srgbClr val="27A9E1"/>
                </a:solidFill>
                <a:latin typeface="Calibri" panose="020F0502020204030204" pitchFamily="34" charset="0"/>
                <a:ea typeface="ＭＳ 明朝" panose="02020609040205080304" pitchFamily="49" charset="-128"/>
                <a:cs typeface="Arial" panose="020B0604020202020204" pitchFamily="34" charset="0"/>
              </a:endParaRPr>
            </a:p>
          </p:txBody>
        </p:sp>
        <p:grpSp>
          <p:nvGrpSpPr>
            <p:cNvPr id="214" name="Group 213">
              <a:extLst>
                <a:ext uri="{FF2B5EF4-FFF2-40B4-BE49-F238E27FC236}">
                  <a16:creationId xmlns:a16="http://schemas.microsoft.com/office/drawing/2014/main" id="{78B57AF5-AAB4-F847-8A75-639B3353B507}"/>
                </a:ext>
              </a:extLst>
            </p:cNvPr>
            <p:cNvGrpSpPr/>
            <p:nvPr/>
          </p:nvGrpSpPr>
          <p:grpSpPr>
            <a:xfrm>
              <a:off x="756551" y="3339802"/>
              <a:ext cx="649288" cy="681038"/>
              <a:chOff x="804176" y="3340686"/>
              <a:chExt cx="649288" cy="681038"/>
            </a:xfrm>
          </p:grpSpPr>
          <p:sp>
            <p:nvSpPr>
              <p:cNvPr id="215" name="Line 1511">
                <a:extLst>
                  <a:ext uri="{FF2B5EF4-FFF2-40B4-BE49-F238E27FC236}">
                    <a16:creationId xmlns:a16="http://schemas.microsoft.com/office/drawing/2014/main" id="{44D914C0-2146-9146-A63F-A849D1796ED7}"/>
                  </a:ext>
                </a:extLst>
              </p:cNvPr>
              <p:cNvSpPr>
                <a:spLocks noChangeShapeType="1"/>
              </p:cNvSpPr>
              <p:nvPr/>
            </p:nvSpPr>
            <p:spPr bwMode="auto">
              <a:xfrm flipV="1">
                <a:off x="1350276" y="3486736"/>
                <a:ext cx="46038" cy="46038"/>
              </a:xfrm>
              <a:prstGeom prst="line">
                <a:avLst/>
              </a:prstGeom>
              <a:noFill/>
              <a:ln w="19050" cap="rnd">
                <a:solidFill>
                  <a:srgbClr val="EB2629"/>
                </a:solidFill>
                <a:prstDash val="solid"/>
                <a:round/>
                <a:headEnd/>
                <a:tailEnd/>
              </a:ln>
              <a:extLst>
                <a:ext uri="{909E8E84-426E-40DD-AFC4-6F175D3DCCD1}">
                  <a14:hiddenFill xmlns:a14="http://schemas.microsoft.com/office/drawing/2010/main">
                    <a:noFill/>
                  </a14:hiddenFill>
                </a:ext>
              </a:extLst>
            </p:spPr>
            <p:txBody>
              <a:bodyPr vert="horz" wrap="square" lIns="121807" tIns="60904" rIns="121807" bIns="60904"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608960"/>
                <a:endParaRPr lang="en-US" sz="2398">
                  <a:solidFill>
                    <a:prstClr val="black"/>
                  </a:solidFill>
                  <a:latin typeface="Calibri"/>
                </a:endParaRPr>
              </a:p>
            </p:txBody>
          </p:sp>
          <p:sp>
            <p:nvSpPr>
              <p:cNvPr id="216" name="Line 1512">
                <a:extLst>
                  <a:ext uri="{FF2B5EF4-FFF2-40B4-BE49-F238E27FC236}">
                    <a16:creationId xmlns:a16="http://schemas.microsoft.com/office/drawing/2014/main" id="{A1573A81-4D8F-ED4B-A4AC-75DE862E6627}"/>
                  </a:ext>
                </a:extLst>
              </p:cNvPr>
              <p:cNvSpPr>
                <a:spLocks noChangeShapeType="1"/>
              </p:cNvSpPr>
              <p:nvPr/>
            </p:nvSpPr>
            <p:spPr bwMode="auto">
              <a:xfrm>
                <a:off x="1382026" y="3577224"/>
                <a:ext cx="66675" cy="0"/>
              </a:xfrm>
              <a:prstGeom prst="line">
                <a:avLst/>
              </a:prstGeom>
              <a:noFill/>
              <a:ln w="19050" cap="rnd">
                <a:solidFill>
                  <a:srgbClr val="EB2629"/>
                </a:solidFill>
                <a:prstDash val="solid"/>
                <a:round/>
                <a:headEnd/>
                <a:tailEnd/>
              </a:ln>
              <a:extLst>
                <a:ext uri="{909E8E84-426E-40DD-AFC4-6F175D3DCCD1}">
                  <a14:hiddenFill xmlns:a14="http://schemas.microsoft.com/office/drawing/2010/main">
                    <a:noFill/>
                  </a14:hiddenFill>
                </a:ext>
              </a:extLst>
            </p:spPr>
            <p:txBody>
              <a:bodyPr vert="horz" wrap="square" lIns="121807" tIns="60904" rIns="121807" bIns="60904"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608960"/>
                <a:endParaRPr lang="en-US" sz="2398">
                  <a:solidFill>
                    <a:prstClr val="black"/>
                  </a:solidFill>
                  <a:latin typeface="Calibri"/>
                </a:endParaRPr>
              </a:p>
            </p:txBody>
          </p:sp>
          <p:sp>
            <p:nvSpPr>
              <p:cNvPr id="217" name="Line 1513">
                <a:extLst>
                  <a:ext uri="{FF2B5EF4-FFF2-40B4-BE49-F238E27FC236}">
                    <a16:creationId xmlns:a16="http://schemas.microsoft.com/office/drawing/2014/main" id="{C78F1A02-750A-D544-B4EF-9739487C512F}"/>
                  </a:ext>
                </a:extLst>
              </p:cNvPr>
              <p:cNvSpPr>
                <a:spLocks noChangeShapeType="1"/>
              </p:cNvSpPr>
              <p:nvPr/>
            </p:nvSpPr>
            <p:spPr bwMode="auto">
              <a:xfrm flipV="1">
                <a:off x="1305826" y="3434349"/>
                <a:ext cx="0" cy="66675"/>
              </a:xfrm>
              <a:prstGeom prst="line">
                <a:avLst/>
              </a:prstGeom>
              <a:noFill/>
              <a:ln w="19050" cap="rnd">
                <a:solidFill>
                  <a:srgbClr val="EB2629"/>
                </a:solidFill>
                <a:prstDash val="solid"/>
                <a:round/>
                <a:headEnd/>
                <a:tailEnd/>
              </a:ln>
              <a:extLst>
                <a:ext uri="{909E8E84-426E-40DD-AFC4-6F175D3DCCD1}">
                  <a14:hiddenFill xmlns:a14="http://schemas.microsoft.com/office/drawing/2010/main">
                    <a:noFill/>
                  </a14:hiddenFill>
                </a:ext>
              </a:extLst>
            </p:spPr>
            <p:txBody>
              <a:bodyPr vert="horz" wrap="square" lIns="121807" tIns="60904" rIns="121807" bIns="60904"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608960"/>
                <a:endParaRPr lang="en-US" sz="2398">
                  <a:solidFill>
                    <a:prstClr val="black"/>
                  </a:solidFill>
                  <a:latin typeface="Calibri"/>
                </a:endParaRPr>
              </a:p>
            </p:txBody>
          </p:sp>
          <p:sp>
            <p:nvSpPr>
              <p:cNvPr id="218" name="Freeform 1514">
                <a:extLst>
                  <a:ext uri="{FF2B5EF4-FFF2-40B4-BE49-F238E27FC236}">
                    <a16:creationId xmlns:a16="http://schemas.microsoft.com/office/drawing/2014/main" id="{DBB2662A-B31D-7046-91CA-FD920C1503A4}"/>
                  </a:ext>
                </a:extLst>
              </p:cNvPr>
              <p:cNvSpPr>
                <a:spLocks noEditPoints="1"/>
              </p:cNvSpPr>
              <p:nvPr/>
            </p:nvSpPr>
            <p:spPr bwMode="auto">
              <a:xfrm>
                <a:off x="804176" y="3340686"/>
                <a:ext cx="649288" cy="681038"/>
              </a:xfrm>
              <a:custGeom>
                <a:avLst/>
                <a:gdLst>
                  <a:gd name="T0" fmla="*/ 129 w 264"/>
                  <a:gd name="T1" fmla="*/ 65 h 277"/>
                  <a:gd name="T2" fmla="*/ 170 w 264"/>
                  <a:gd name="T3" fmla="*/ 36 h 277"/>
                  <a:gd name="T4" fmla="*/ 188 w 264"/>
                  <a:gd name="T5" fmla="*/ 21 h 277"/>
                  <a:gd name="T6" fmla="*/ 173 w 264"/>
                  <a:gd name="T7" fmla="*/ 3 h 277"/>
                  <a:gd name="T8" fmla="*/ 103 w 264"/>
                  <a:gd name="T9" fmla="*/ 38 h 277"/>
                  <a:gd name="T10" fmla="*/ 61 w 264"/>
                  <a:gd name="T11" fmla="*/ 58 h 277"/>
                  <a:gd name="T12" fmla="*/ 29 w 264"/>
                  <a:gd name="T13" fmla="*/ 26 h 277"/>
                  <a:gd name="T14" fmla="*/ 6 w 264"/>
                  <a:gd name="T15" fmla="*/ 27 h 277"/>
                  <a:gd name="T16" fmla="*/ 6 w 264"/>
                  <a:gd name="T17" fmla="*/ 49 h 277"/>
                  <a:gd name="T18" fmla="*/ 49 w 264"/>
                  <a:gd name="T19" fmla="*/ 91 h 277"/>
                  <a:gd name="T20" fmla="*/ 29 w 264"/>
                  <a:gd name="T21" fmla="*/ 147 h 277"/>
                  <a:gd name="T22" fmla="*/ 223 w 264"/>
                  <a:gd name="T23" fmla="*/ 267 h 277"/>
                  <a:gd name="T24" fmla="*/ 210 w 264"/>
                  <a:gd name="T25" fmla="*/ 91 h 277"/>
                  <a:gd name="T26" fmla="*/ 141 w 264"/>
                  <a:gd name="T27" fmla="*/ 75 h 277"/>
                  <a:gd name="T28" fmla="*/ 85 w 264"/>
                  <a:gd name="T29" fmla="*/ 78 h 277"/>
                  <a:gd name="T30" fmla="*/ 103 w 264"/>
                  <a:gd name="T31" fmla="*/ 69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4" h="277">
                    <a:moveTo>
                      <a:pt x="129" y="65"/>
                    </a:moveTo>
                    <a:cubicBezTo>
                      <a:pt x="131" y="47"/>
                      <a:pt x="149" y="34"/>
                      <a:pt x="170" y="36"/>
                    </a:cubicBezTo>
                    <a:cubicBezTo>
                      <a:pt x="179" y="37"/>
                      <a:pt x="187" y="30"/>
                      <a:pt x="188" y="21"/>
                    </a:cubicBezTo>
                    <a:cubicBezTo>
                      <a:pt x="189" y="12"/>
                      <a:pt x="182" y="3"/>
                      <a:pt x="173" y="3"/>
                    </a:cubicBezTo>
                    <a:cubicBezTo>
                      <a:pt x="143" y="0"/>
                      <a:pt x="115" y="15"/>
                      <a:pt x="103" y="38"/>
                    </a:cubicBezTo>
                    <a:cubicBezTo>
                      <a:pt x="86" y="38"/>
                      <a:pt x="71" y="45"/>
                      <a:pt x="61" y="58"/>
                    </a:cubicBezTo>
                    <a:cubicBezTo>
                      <a:pt x="29" y="26"/>
                      <a:pt x="29" y="26"/>
                      <a:pt x="29" y="26"/>
                    </a:cubicBezTo>
                    <a:cubicBezTo>
                      <a:pt x="22" y="20"/>
                      <a:pt x="12" y="20"/>
                      <a:pt x="6" y="27"/>
                    </a:cubicBezTo>
                    <a:cubicBezTo>
                      <a:pt x="0" y="33"/>
                      <a:pt x="0" y="43"/>
                      <a:pt x="6" y="49"/>
                    </a:cubicBezTo>
                    <a:cubicBezTo>
                      <a:pt x="49" y="91"/>
                      <a:pt x="49" y="91"/>
                      <a:pt x="49" y="91"/>
                    </a:cubicBezTo>
                    <a:cubicBezTo>
                      <a:pt x="36" y="106"/>
                      <a:pt x="29" y="131"/>
                      <a:pt x="29" y="147"/>
                    </a:cubicBezTo>
                    <a:cubicBezTo>
                      <a:pt x="29" y="251"/>
                      <a:pt x="182" y="277"/>
                      <a:pt x="223" y="267"/>
                    </a:cubicBezTo>
                    <a:cubicBezTo>
                      <a:pt x="264" y="257"/>
                      <a:pt x="242" y="124"/>
                      <a:pt x="210" y="91"/>
                    </a:cubicBezTo>
                    <a:cubicBezTo>
                      <a:pt x="190" y="70"/>
                      <a:pt x="141" y="75"/>
                      <a:pt x="141" y="75"/>
                    </a:cubicBezTo>
                    <a:moveTo>
                      <a:pt x="85" y="78"/>
                    </a:moveTo>
                    <a:cubicBezTo>
                      <a:pt x="88" y="72"/>
                      <a:pt x="95" y="69"/>
                      <a:pt x="103" y="69"/>
                    </a:cubicBezTo>
                  </a:path>
                </a:pathLst>
              </a:custGeom>
              <a:noFill/>
              <a:ln w="19050" cap="rnd">
                <a:solidFill>
                  <a:srgbClr val="2CA6D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608960"/>
                <a:endParaRPr lang="en-US" sz="2398">
                  <a:solidFill>
                    <a:prstClr val="black"/>
                  </a:solidFill>
                  <a:latin typeface="Calibri"/>
                </a:endParaRPr>
              </a:p>
            </p:txBody>
          </p:sp>
          <p:sp>
            <p:nvSpPr>
              <p:cNvPr id="219" name="Freeform 1515">
                <a:extLst>
                  <a:ext uri="{FF2B5EF4-FFF2-40B4-BE49-F238E27FC236}">
                    <a16:creationId xmlns:a16="http://schemas.microsoft.com/office/drawing/2014/main" id="{5760EFB3-6BE9-6C40-B704-E5BDDDAFEE02}"/>
                  </a:ext>
                </a:extLst>
              </p:cNvPr>
              <p:cNvSpPr>
                <a:spLocks/>
              </p:cNvSpPr>
              <p:nvPr/>
            </p:nvSpPr>
            <p:spPr bwMode="auto">
              <a:xfrm>
                <a:off x="969276" y="3537536"/>
                <a:ext cx="158750" cy="317500"/>
              </a:xfrm>
              <a:custGeom>
                <a:avLst/>
                <a:gdLst>
                  <a:gd name="T0" fmla="*/ 42 w 65"/>
                  <a:gd name="T1" fmla="*/ 0 h 129"/>
                  <a:gd name="T2" fmla="*/ 65 w 65"/>
                  <a:gd name="T3" fmla="*/ 129 h 129"/>
                </a:gdLst>
                <a:ahLst/>
                <a:cxnLst>
                  <a:cxn ang="0">
                    <a:pos x="T0" y="T1"/>
                  </a:cxn>
                  <a:cxn ang="0">
                    <a:pos x="T2" y="T3"/>
                  </a:cxn>
                </a:cxnLst>
                <a:rect l="0" t="0" r="r" b="b"/>
                <a:pathLst>
                  <a:path w="65" h="129">
                    <a:moveTo>
                      <a:pt x="42" y="0"/>
                    </a:moveTo>
                    <a:cubicBezTo>
                      <a:pt x="37" y="7"/>
                      <a:pt x="0" y="62"/>
                      <a:pt x="65" y="129"/>
                    </a:cubicBezTo>
                  </a:path>
                </a:pathLst>
              </a:custGeom>
              <a:noFill/>
              <a:ln w="19050" cap="rnd">
                <a:solidFill>
                  <a:srgbClr val="2CA6D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608960"/>
                <a:endParaRPr lang="en-US" sz="2398">
                  <a:solidFill>
                    <a:prstClr val="black"/>
                  </a:solidFill>
                  <a:latin typeface="Calibri"/>
                </a:endParaRPr>
              </a:p>
            </p:txBody>
          </p:sp>
          <p:sp>
            <p:nvSpPr>
              <p:cNvPr id="220" name="Freeform 1516">
                <a:extLst>
                  <a:ext uri="{FF2B5EF4-FFF2-40B4-BE49-F238E27FC236}">
                    <a16:creationId xmlns:a16="http://schemas.microsoft.com/office/drawing/2014/main" id="{BEB186C1-0266-E54E-AAC8-A3017E5032DF}"/>
                  </a:ext>
                </a:extLst>
              </p:cNvPr>
              <p:cNvSpPr>
                <a:spLocks/>
              </p:cNvSpPr>
              <p:nvPr/>
            </p:nvSpPr>
            <p:spPr bwMode="auto">
              <a:xfrm>
                <a:off x="978801" y="3640724"/>
                <a:ext cx="57150" cy="85725"/>
              </a:xfrm>
              <a:custGeom>
                <a:avLst/>
                <a:gdLst>
                  <a:gd name="T0" fmla="*/ 0 w 23"/>
                  <a:gd name="T1" fmla="*/ 35 h 35"/>
                  <a:gd name="T2" fmla="*/ 23 w 23"/>
                  <a:gd name="T3" fmla="*/ 0 h 35"/>
                </a:gdLst>
                <a:ahLst/>
                <a:cxnLst>
                  <a:cxn ang="0">
                    <a:pos x="T0" y="T1"/>
                  </a:cxn>
                  <a:cxn ang="0">
                    <a:pos x="T2" y="T3"/>
                  </a:cxn>
                </a:cxnLst>
                <a:rect l="0" t="0" r="r" b="b"/>
                <a:pathLst>
                  <a:path w="23" h="35">
                    <a:moveTo>
                      <a:pt x="0" y="35"/>
                    </a:moveTo>
                    <a:cubicBezTo>
                      <a:pt x="9" y="32"/>
                      <a:pt x="19" y="17"/>
                      <a:pt x="23" y="0"/>
                    </a:cubicBezTo>
                  </a:path>
                </a:pathLst>
              </a:custGeom>
              <a:noFill/>
              <a:ln w="19050" cap="rnd">
                <a:solidFill>
                  <a:srgbClr val="2CA6D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608960"/>
                <a:endParaRPr lang="en-US" sz="2398">
                  <a:solidFill>
                    <a:prstClr val="black"/>
                  </a:solidFill>
                  <a:latin typeface="Calibri"/>
                </a:endParaRPr>
              </a:p>
            </p:txBody>
          </p:sp>
          <p:sp>
            <p:nvSpPr>
              <p:cNvPr id="221" name="Freeform 1517">
                <a:extLst>
                  <a:ext uri="{FF2B5EF4-FFF2-40B4-BE49-F238E27FC236}">
                    <a16:creationId xmlns:a16="http://schemas.microsoft.com/office/drawing/2014/main" id="{252A94D6-ADBE-FC4D-B2BD-7D96056621FD}"/>
                  </a:ext>
                </a:extLst>
              </p:cNvPr>
              <p:cNvSpPr>
                <a:spLocks/>
              </p:cNvSpPr>
              <p:nvPr/>
            </p:nvSpPr>
            <p:spPr bwMode="auto">
              <a:xfrm>
                <a:off x="1010551" y="3704224"/>
                <a:ext cx="41275" cy="142875"/>
              </a:xfrm>
              <a:custGeom>
                <a:avLst/>
                <a:gdLst>
                  <a:gd name="T0" fmla="*/ 0 w 17"/>
                  <a:gd name="T1" fmla="*/ 58 h 58"/>
                  <a:gd name="T2" fmla="*/ 12 w 17"/>
                  <a:gd name="T3" fmla="*/ 0 h 58"/>
                </a:gdLst>
                <a:ahLst/>
                <a:cxnLst>
                  <a:cxn ang="0">
                    <a:pos x="T0" y="T1"/>
                  </a:cxn>
                  <a:cxn ang="0">
                    <a:pos x="T2" y="T3"/>
                  </a:cxn>
                </a:cxnLst>
                <a:rect l="0" t="0" r="r" b="b"/>
                <a:pathLst>
                  <a:path w="17" h="58">
                    <a:moveTo>
                      <a:pt x="0" y="58"/>
                    </a:moveTo>
                    <a:cubicBezTo>
                      <a:pt x="3" y="50"/>
                      <a:pt x="17" y="29"/>
                      <a:pt x="12" y="0"/>
                    </a:cubicBezTo>
                  </a:path>
                </a:pathLst>
              </a:custGeom>
              <a:noFill/>
              <a:ln w="19050" cap="rnd">
                <a:solidFill>
                  <a:srgbClr val="2CA6D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608960"/>
                <a:endParaRPr lang="en-US" sz="2398">
                  <a:solidFill>
                    <a:prstClr val="black"/>
                  </a:solidFill>
                  <a:latin typeface="Calibri"/>
                </a:endParaRPr>
              </a:p>
            </p:txBody>
          </p:sp>
          <p:sp>
            <p:nvSpPr>
              <p:cNvPr id="222" name="Freeform 1518">
                <a:extLst>
                  <a:ext uri="{FF2B5EF4-FFF2-40B4-BE49-F238E27FC236}">
                    <a16:creationId xmlns:a16="http://schemas.microsoft.com/office/drawing/2014/main" id="{2030E250-D341-4642-86BA-61DA8EDD9DC2}"/>
                  </a:ext>
                </a:extLst>
              </p:cNvPr>
              <p:cNvSpPr>
                <a:spLocks/>
              </p:cNvSpPr>
              <p:nvPr/>
            </p:nvSpPr>
            <p:spPr bwMode="auto">
              <a:xfrm>
                <a:off x="1042301" y="3720099"/>
                <a:ext cx="112713" cy="46038"/>
              </a:xfrm>
              <a:custGeom>
                <a:avLst/>
                <a:gdLst>
                  <a:gd name="T0" fmla="*/ 46 w 46"/>
                  <a:gd name="T1" fmla="*/ 19 h 19"/>
                  <a:gd name="T2" fmla="*/ 0 w 46"/>
                  <a:gd name="T3" fmla="*/ 0 h 19"/>
                </a:gdLst>
                <a:ahLst/>
                <a:cxnLst>
                  <a:cxn ang="0">
                    <a:pos x="T0" y="T1"/>
                  </a:cxn>
                  <a:cxn ang="0">
                    <a:pos x="T2" y="T3"/>
                  </a:cxn>
                </a:cxnLst>
                <a:rect l="0" t="0" r="r" b="b"/>
                <a:pathLst>
                  <a:path w="46" h="19">
                    <a:moveTo>
                      <a:pt x="46" y="19"/>
                    </a:moveTo>
                    <a:cubicBezTo>
                      <a:pt x="25" y="18"/>
                      <a:pt x="10" y="14"/>
                      <a:pt x="0" y="0"/>
                    </a:cubicBezTo>
                  </a:path>
                </a:pathLst>
              </a:custGeom>
              <a:noFill/>
              <a:ln w="19050" cap="rnd">
                <a:solidFill>
                  <a:srgbClr val="2CA6D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608960"/>
                <a:endParaRPr lang="en-US" sz="2398">
                  <a:solidFill>
                    <a:prstClr val="black"/>
                  </a:solidFill>
                  <a:latin typeface="Calibri"/>
                </a:endParaRPr>
              </a:p>
            </p:txBody>
          </p:sp>
          <p:sp>
            <p:nvSpPr>
              <p:cNvPr id="223" name="Oval 222">
                <a:extLst>
                  <a:ext uri="{FF2B5EF4-FFF2-40B4-BE49-F238E27FC236}">
                    <a16:creationId xmlns:a16="http://schemas.microsoft.com/office/drawing/2014/main" id="{1239DDC0-AB2A-3742-942A-61774E2881D3}"/>
                  </a:ext>
                </a:extLst>
              </p:cNvPr>
              <p:cNvSpPr>
                <a:spLocks noChangeArrowheads="1"/>
              </p:cNvSpPr>
              <p:nvPr/>
            </p:nvSpPr>
            <p:spPr bwMode="auto">
              <a:xfrm>
                <a:off x="1180414" y="3577224"/>
                <a:ext cx="125413" cy="125413"/>
              </a:xfrm>
              <a:prstGeom prst="ellipse">
                <a:avLst/>
              </a:prstGeom>
              <a:solidFill>
                <a:srgbClr val="EB26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07" tIns="60904" rIns="121807" bIns="60904"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608960"/>
                <a:endParaRPr lang="en-US" sz="2398">
                  <a:solidFill>
                    <a:prstClr val="black"/>
                  </a:solidFill>
                  <a:latin typeface="Calibri"/>
                </a:endParaRPr>
              </a:p>
            </p:txBody>
          </p:sp>
        </p:grpSp>
      </p:grpSp>
      <p:grpSp>
        <p:nvGrpSpPr>
          <p:cNvPr id="224" name="Group 223">
            <a:extLst>
              <a:ext uri="{FF2B5EF4-FFF2-40B4-BE49-F238E27FC236}">
                <a16:creationId xmlns:a16="http://schemas.microsoft.com/office/drawing/2014/main" id="{639F576A-6215-4746-8A3C-CF256C7D5CE7}"/>
              </a:ext>
            </a:extLst>
          </p:cNvPr>
          <p:cNvGrpSpPr/>
          <p:nvPr/>
        </p:nvGrpSpPr>
        <p:grpSpPr>
          <a:xfrm>
            <a:off x="1586251" y="4756732"/>
            <a:ext cx="2665420" cy="1253136"/>
            <a:chOff x="4673948" y="3410405"/>
            <a:chExt cx="2000916" cy="940723"/>
          </a:xfrm>
        </p:grpSpPr>
        <p:sp>
          <p:nvSpPr>
            <p:cNvPr id="225" name="TextBox 9">
              <a:extLst>
                <a:ext uri="{FF2B5EF4-FFF2-40B4-BE49-F238E27FC236}">
                  <a16:creationId xmlns:a16="http://schemas.microsoft.com/office/drawing/2014/main" id="{FEA9B846-F683-064C-8DC6-A5DFEABAA446}"/>
                </a:ext>
              </a:extLst>
            </p:cNvPr>
            <p:cNvSpPr txBox="1"/>
            <p:nvPr/>
          </p:nvSpPr>
          <p:spPr>
            <a:xfrm>
              <a:off x="4673948" y="4097217"/>
              <a:ext cx="2000916" cy="253911"/>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608960"/>
              <a:r>
                <a:rPr lang="en-US" sz="1598">
                  <a:solidFill>
                    <a:srgbClr val="27A9E1"/>
                  </a:solidFill>
                  <a:latin typeface="Calibri"/>
                </a:rPr>
                <a:t>Fatty Liver</a:t>
              </a:r>
              <a:endParaRPr lang="en-US" sz="1598" b="1" i="1">
                <a:solidFill>
                  <a:srgbClr val="27A9E1"/>
                </a:solidFill>
                <a:latin typeface="Calibri" panose="020F0502020204030204" pitchFamily="34" charset="0"/>
                <a:ea typeface="ＭＳ 明朝" panose="02020609040205080304" pitchFamily="49" charset="-128"/>
                <a:cs typeface="Arial" panose="020B0604020202020204" pitchFamily="34" charset="0"/>
              </a:endParaRPr>
            </a:p>
          </p:txBody>
        </p:sp>
        <p:pic>
          <p:nvPicPr>
            <p:cNvPr id="226" name="Picture 225">
              <a:extLst>
                <a:ext uri="{FF2B5EF4-FFF2-40B4-BE49-F238E27FC236}">
                  <a16:creationId xmlns:a16="http://schemas.microsoft.com/office/drawing/2014/main" id="{5AABA3F3-A588-7D46-A671-F48ED7E72188}"/>
                </a:ext>
              </a:extLst>
            </p:cNvPr>
            <p:cNvPicPr>
              <a:picLocks noChangeAspect="1"/>
            </p:cNvPicPr>
            <p:nvPr/>
          </p:nvPicPr>
          <p:blipFill>
            <a:blip r:embed="rId3"/>
            <a:stretch>
              <a:fillRect/>
            </a:stretch>
          </p:blipFill>
          <p:spPr>
            <a:xfrm>
              <a:off x="5313472" y="3410405"/>
              <a:ext cx="721870" cy="539833"/>
            </a:xfrm>
            <a:prstGeom prst="rect">
              <a:avLst/>
            </a:prstGeom>
          </p:spPr>
        </p:pic>
      </p:grpSp>
      <p:grpSp>
        <p:nvGrpSpPr>
          <p:cNvPr id="227" name="Group 226">
            <a:extLst>
              <a:ext uri="{FF2B5EF4-FFF2-40B4-BE49-F238E27FC236}">
                <a16:creationId xmlns:a16="http://schemas.microsoft.com/office/drawing/2014/main" id="{957EBA84-F27C-FF40-A5EF-34BF67AEE302}"/>
              </a:ext>
            </a:extLst>
          </p:cNvPr>
          <p:cNvGrpSpPr/>
          <p:nvPr/>
        </p:nvGrpSpPr>
        <p:grpSpPr>
          <a:xfrm>
            <a:off x="9524173" y="2524062"/>
            <a:ext cx="2665420" cy="1294945"/>
            <a:chOff x="2366507" y="3379019"/>
            <a:chExt cx="2000916" cy="972109"/>
          </a:xfrm>
        </p:grpSpPr>
        <p:sp>
          <p:nvSpPr>
            <p:cNvPr id="228" name="TextBox 9">
              <a:extLst>
                <a:ext uri="{FF2B5EF4-FFF2-40B4-BE49-F238E27FC236}">
                  <a16:creationId xmlns:a16="http://schemas.microsoft.com/office/drawing/2014/main" id="{19A5B6D7-002D-704F-B25D-51CA894D4037}"/>
                </a:ext>
              </a:extLst>
            </p:cNvPr>
            <p:cNvSpPr txBox="1"/>
            <p:nvPr/>
          </p:nvSpPr>
          <p:spPr>
            <a:xfrm>
              <a:off x="2366507" y="4097217"/>
              <a:ext cx="2000916" cy="253911"/>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608960"/>
              <a:r>
                <a:rPr lang="en-US" sz="1598">
                  <a:solidFill>
                    <a:srgbClr val="27A9E1"/>
                  </a:solidFill>
                  <a:latin typeface="Calibri"/>
                </a:rPr>
                <a:t>Blood Cancer</a:t>
              </a:r>
              <a:endParaRPr lang="en-US" sz="1598" b="1" i="1">
                <a:solidFill>
                  <a:srgbClr val="27A9E1"/>
                </a:solidFill>
                <a:latin typeface="Calibri" panose="020F0502020204030204" pitchFamily="34" charset="0"/>
                <a:ea typeface="ＭＳ 明朝" panose="02020609040205080304" pitchFamily="49" charset="-128"/>
                <a:cs typeface="Arial" panose="020B0604020202020204" pitchFamily="34" charset="0"/>
              </a:endParaRPr>
            </a:p>
          </p:txBody>
        </p:sp>
        <p:pic>
          <p:nvPicPr>
            <p:cNvPr id="229" name="Picture 228">
              <a:extLst>
                <a:ext uri="{FF2B5EF4-FFF2-40B4-BE49-F238E27FC236}">
                  <a16:creationId xmlns:a16="http://schemas.microsoft.com/office/drawing/2014/main" id="{9C268EDB-9B55-7342-A49D-518779BAB81D}"/>
                </a:ext>
              </a:extLst>
            </p:cNvPr>
            <p:cNvPicPr>
              <a:picLocks noChangeAspect="1"/>
            </p:cNvPicPr>
            <p:nvPr/>
          </p:nvPicPr>
          <p:blipFill>
            <a:blip r:embed="rId4"/>
            <a:stretch>
              <a:fillRect/>
            </a:stretch>
          </p:blipFill>
          <p:spPr>
            <a:xfrm>
              <a:off x="3047663" y="3379019"/>
              <a:ext cx="571219" cy="602605"/>
            </a:xfrm>
            <a:prstGeom prst="rect">
              <a:avLst/>
            </a:prstGeom>
          </p:spPr>
        </p:pic>
      </p:grpSp>
      <p:grpSp>
        <p:nvGrpSpPr>
          <p:cNvPr id="230" name="Group 229">
            <a:extLst>
              <a:ext uri="{FF2B5EF4-FFF2-40B4-BE49-F238E27FC236}">
                <a16:creationId xmlns:a16="http://schemas.microsoft.com/office/drawing/2014/main" id="{C5E424E4-1D36-5247-B6CA-CC3FA55776D0}"/>
              </a:ext>
            </a:extLst>
          </p:cNvPr>
          <p:cNvGrpSpPr/>
          <p:nvPr/>
        </p:nvGrpSpPr>
        <p:grpSpPr>
          <a:xfrm>
            <a:off x="4363274" y="2427141"/>
            <a:ext cx="3378911" cy="1400433"/>
            <a:chOff x="6573535" y="1983888"/>
            <a:chExt cx="2536529" cy="1051298"/>
          </a:xfrm>
        </p:grpSpPr>
        <p:pic>
          <p:nvPicPr>
            <p:cNvPr id="231" name="Picture 230">
              <a:extLst>
                <a:ext uri="{FF2B5EF4-FFF2-40B4-BE49-F238E27FC236}">
                  <a16:creationId xmlns:a16="http://schemas.microsoft.com/office/drawing/2014/main" id="{CDFC4F84-72BA-0848-AF0B-A9811AA4E5A6}"/>
                </a:ext>
              </a:extLst>
            </p:cNvPr>
            <p:cNvPicPr>
              <a:picLocks noChangeAspect="1"/>
            </p:cNvPicPr>
            <p:nvPr/>
          </p:nvPicPr>
          <p:blipFill>
            <a:blip r:embed="rId5"/>
            <a:stretch>
              <a:fillRect/>
            </a:stretch>
          </p:blipFill>
          <p:spPr>
            <a:xfrm>
              <a:off x="7545286" y="1983888"/>
              <a:ext cx="652653" cy="702857"/>
            </a:xfrm>
            <a:prstGeom prst="rect">
              <a:avLst/>
            </a:prstGeom>
          </p:spPr>
        </p:pic>
        <p:sp>
          <p:nvSpPr>
            <p:cNvPr id="232" name="TextBox 8">
              <a:extLst>
                <a:ext uri="{FF2B5EF4-FFF2-40B4-BE49-F238E27FC236}">
                  <a16:creationId xmlns:a16="http://schemas.microsoft.com/office/drawing/2014/main" id="{3BC5A752-5A71-A443-8134-6DC9E8227F93}"/>
                </a:ext>
              </a:extLst>
            </p:cNvPr>
            <p:cNvSpPr txBox="1"/>
            <p:nvPr/>
          </p:nvSpPr>
          <p:spPr>
            <a:xfrm>
              <a:off x="6573535" y="2781275"/>
              <a:ext cx="2536529" cy="253911"/>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608960"/>
              <a:r>
                <a:rPr lang="en-US" sz="1598">
                  <a:solidFill>
                    <a:srgbClr val="27A9E1"/>
                  </a:solidFill>
                  <a:latin typeface="Calibri"/>
                </a:rPr>
                <a:t>Upper GI</a:t>
              </a:r>
              <a:endParaRPr lang="en-US" sz="1598" b="1" i="1">
                <a:solidFill>
                  <a:srgbClr val="27A9E1"/>
                </a:solidFill>
                <a:latin typeface="Calibri" panose="020F0502020204030204" pitchFamily="34" charset="0"/>
                <a:ea typeface="ＭＳ 明朝" panose="02020609040205080304" pitchFamily="49" charset="-128"/>
                <a:cs typeface="Arial" panose="020B0604020202020204" pitchFamily="34" charset="0"/>
              </a:endParaRPr>
            </a:p>
          </p:txBody>
        </p:sp>
      </p:grpSp>
      <p:grpSp>
        <p:nvGrpSpPr>
          <p:cNvPr id="233" name="Group 232">
            <a:extLst>
              <a:ext uri="{FF2B5EF4-FFF2-40B4-BE49-F238E27FC236}">
                <a16:creationId xmlns:a16="http://schemas.microsoft.com/office/drawing/2014/main" id="{A69C3693-470B-8545-8AE5-ECEED64F25E9}"/>
              </a:ext>
            </a:extLst>
          </p:cNvPr>
          <p:cNvGrpSpPr/>
          <p:nvPr/>
        </p:nvGrpSpPr>
        <p:grpSpPr>
          <a:xfrm>
            <a:off x="2852031" y="4690447"/>
            <a:ext cx="3378911" cy="1335482"/>
            <a:chOff x="6649133" y="3348588"/>
            <a:chExt cx="2536529" cy="1002539"/>
          </a:xfrm>
        </p:grpSpPr>
        <p:pic>
          <p:nvPicPr>
            <p:cNvPr id="234" name="Picture 233">
              <a:extLst>
                <a:ext uri="{FF2B5EF4-FFF2-40B4-BE49-F238E27FC236}">
                  <a16:creationId xmlns:a16="http://schemas.microsoft.com/office/drawing/2014/main" id="{A960CCD3-9B48-C849-BF06-5C013047C135}"/>
                </a:ext>
              </a:extLst>
            </p:cNvPr>
            <p:cNvPicPr>
              <a:picLocks noChangeAspect="1"/>
            </p:cNvPicPr>
            <p:nvPr/>
          </p:nvPicPr>
          <p:blipFill>
            <a:blip r:embed="rId6"/>
            <a:stretch>
              <a:fillRect/>
            </a:stretch>
          </p:blipFill>
          <p:spPr>
            <a:xfrm>
              <a:off x="7363424" y="3348588"/>
              <a:ext cx="1016375" cy="663467"/>
            </a:xfrm>
            <a:prstGeom prst="rect">
              <a:avLst/>
            </a:prstGeom>
          </p:spPr>
        </p:pic>
        <p:sp>
          <p:nvSpPr>
            <p:cNvPr id="235" name="TextBox 8">
              <a:extLst>
                <a:ext uri="{FF2B5EF4-FFF2-40B4-BE49-F238E27FC236}">
                  <a16:creationId xmlns:a16="http://schemas.microsoft.com/office/drawing/2014/main" id="{7638FBF7-EC93-7542-B3C5-CB8FD97E8D95}"/>
                </a:ext>
              </a:extLst>
            </p:cNvPr>
            <p:cNvSpPr txBox="1"/>
            <p:nvPr/>
          </p:nvSpPr>
          <p:spPr>
            <a:xfrm>
              <a:off x="6649133" y="4097217"/>
              <a:ext cx="2536529" cy="253910"/>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608960"/>
              <a:r>
                <a:rPr lang="en-US" sz="1598">
                  <a:solidFill>
                    <a:srgbClr val="27A9E1"/>
                  </a:solidFill>
                  <a:latin typeface="Calibri"/>
                </a:rPr>
                <a:t>Readmission</a:t>
              </a:r>
              <a:endParaRPr lang="en-US" sz="1598" b="1" i="1">
                <a:solidFill>
                  <a:srgbClr val="27A9E1"/>
                </a:solidFill>
                <a:latin typeface="Calibri" panose="020F0502020204030204" pitchFamily="34" charset="0"/>
                <a:ea typeface="ＭＳ 明朝" panose="02020609040205080304" pitchFamily="49" charset="-128"/>
                <a:cs typeface="Arial" panose="020B0604020202020204" pitchFamily="34" charset="0"/>
              </a:endParaRPr>
            </a:p>
          </p:txBody>
        </p:sp>
      </p:grpSp>
      <p:grpSp>
        <p:nvGrpSpPr>
          <p:cNvPr id="236" name="Group 235">
            <a:extLst>
              <a:ext uri="{FF2B5EF4-FFF2-40B4-BE49-F238E27FC236}">
                <a16:creationId xmlns:a16="http://schemas.microsoft.com/office/drawing/2014/main" id="{8D067EBE-C3A0-6448-8C99-02EEA50F17D7}"/>
              </a:ext>
            </a:extLst>
          </p:cNvPr>
          <p:cNvGrpSpPr/>
          <p:nvPr/>
        </p:nvGrpSpPr>
        <p:grpSpPr>
          <a:xfrm>
            <a:off x="7613636" y="4551935"/>
            <a:ext cx="3378911" cy="1706443"/>
            <a:chOff x="3090660" y="4896203"/>
            <a:chExt cx="2536529" cy="1281016"/>
          </a:xfrm>
        </p:grpSpPr>
        <p:sp>
          <p:nvSpPr>
            <p:cNvPr id="237" name="TextBox 8">
              <a:extLst>
                <a:ext uri="{FF2B5EF4-FFF2-40B4-BE49-F238E27FC236}">
                  <a16:creationId xmlns:a16="http://schemas.microsoft.com/office/drawing/2014/main" id="{5366ED93-22B4-964A-898C-71A7137E088A}"/>
                </a:ext>
              </a:extLst>
            </p:cNvPr>
            <p:cNvSpPr txBox="1"/>
            <p:nvPr/>
          </p:nvSpPr>
          <p:spPr>
            <a:xfrm>
              <a:off x="3090660" y="5738713"/>
              <a:ext cx="2536529" cy="438506"/>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608960"/>
              <a:r>
                <a:rPr lang="en-US" sz="1598">
                  <a:solidFill>
                    <a:srgbClr val="27A9E1"/>
                  </a:solidFill>
                  <a:latin typeface="Calibri"/>
                </a:rPr>
                <a:t>Depression Risks </a:t>
              </a:r>
              <a:br>
                <a:rPr lang="en-US" sz="1598">
                  <a:solidFill>
                    <a:srgbClr val="27A9E1"/>
                  </a:solidFill>
                  <a:latin typeface="Calibri"/>
                </a:rPr>
              </a:br>
              <a:r>
                <a:rPr lang="en-US" sz="1598">
                  <a:solidFill>
                    <a:srgbClr val="27A9E1"/>
                  </a:solidFill>
                  <a:latin typeface="Calibri"/>
                </a:rPr>
                <a:t>and Treatment</a:t>
              </a:r>
              <a:endParaRPr lang="en-US" sz="1598" b="1" i="1">
                <a:solidFill>
                  <a:srgbClr val="27A9E1"/>
                </a:solidFill>
                <a:latin typeface="Calibri" panose="020F0502020204030204" pitchFamily="34" charset="0"/>
                <a:ea typeface="ＭＳ 明朝" panose="02020609040205080304" pitchFamily="49" charset="-128"/>
                <a:cs typeface="Arial" panose="020B0604020202020204" pitchFamily="34" charset="0"/>
              </a:endParaRPr>
            </a:p>
          </p:txBody>
        </p:sp>
        <p:pic>
          <p:nvPicPr>
            <p:cNvPr id="238" name="Picture 237">
              <a:extLst>
                <a:ext uri="{FF2B5EF4-FFF2-40B4-BE49-F238E27FC236}">
                  <a16:creationId xmlns:a16="http://schemas.microsoft.com/office/drawing/2014/main" id="{62CB2190-6F3B-1B40-87BC-258477E5FE45}"/>
                </a:ext>
              </a:extLst>
            </p:cNvPr>
            <p:cNvPicPr>
              <a:picLocks noChangeAspect="1"/>
            </p:cNvPicPr>
            <p:nvPr/>
          </p:nvPicPr>
          <p:blipFill>
            <a:blip r:embed="rId7"/>
            <a:stretch>
              <a:fillRect/>
            </a:stretch>
          </p:blipFill>
          <p:spPr>
            <a:xfrm>
              <a:off x="4042953" y="4896203"/>
              <a:ext cx="646594" cy="732288"/>
            </a:xfrm>
            <a:prstGeom prst="rect">
              <a:avLst/>
            </a:prstGeom>
          </p:spPr>
        </p:pic>
      </p:grpSp>
      <p:sp>
        <p:nvSpPr>
          <p:cNvPr id="9" name="Rectangle 8">
            <a:extLst>
              <a:ext uri="{FF2B5EF4-FFF2-40B4-BE49-F238E27FC236}">
                <a16:creationId xmlns:a16="http://schemas.microsoft.com/office/drawing/2014/main" id="{B7EAA737-9198-A74B-B126-CC452E16F4AB}"/>
              </a:ext>
            </a:extLst>
          </p:cNvPr>
          <p:cNvSpPr/>
          <p:nvPr/>
        </p:nvSpPr>
        <p:spPr>
          <a:xfrm>
            <a:off x="10148379" y="4910259"/>
            <a:ext cx="1750195" cy="461345"/>
          </a:xfrm>
          <a:prstGeom prst="rect">
            <a:avLst/>
          </a:prstGeom>
        </p:spPr>
        <p:txBody>
          <a:bodyPr wrap="square">
            <a:spAutoFit/>
          </a:bodyPr>
          <a:lstStyle/>
          <a:p>
            <a:pPr defTabSz="608960"/>
            <a:r>
              <a:rPr lang="en-US" sz="2398">
                <a:solidFill>
                  <a:srgbClr val="27A9E1"/>
                </a:solidFill>
              </a:rPr>
              <a:t>and more …</a:t>
            </a:r>
            <a:endParaRPr lang="en-US" sz="2398" b="1" i="1">
              <a:solidFill>
                <a:srgbClr val="27A9E1"/>
              </a:solidFill>
              <a:latin typeface="Calibri" panose="020F0502020204030204" pitchFamily="34" charset="0"/>
              <a:ea typeface="ＭＳ 明朝" panose="02020609040205080304" pitchFamily="49" charset="-128"/>
              <a:cs typeface="Arial" panose="020B0604020202020204" pitchFamily="34" charset="0"/>
            </a:endParaRPr>
          </a:p>
        </p:txBody>
      </p:sp>
      <p:grpSp>
        <p:nvGrpSpPr>
          <p:cNvPr id="142" name="Group 141">
            <a:extLst>
              <a:ext uri="{FF2B5EF4-FFF2-40B4-BE49-F238E27FC236}">
                <a16:creationId xmlns:a16="http://schemas.microsoft.com/office/drawing/2014/main" id="{2581109D-AFB2-45F6-A050-43A20136988F}"/>
              </a:ext>
            </a:extLst>
          </p:cNvPr>
          <p:cNvGrpSpPr/>
          <p:nvPr/>
        </p:nvGrpSpPr>
        <p:grpSpPr>
          <a:xfrm>
            <a:off x="160149" y="2484590"/>
            <a:ext cx="2170755" cy="1362177"/>
            <a:chOff x="2883908" y="2250396"/>
            <a:chExt cx="1610432" cy="1058073"/>
          </a:xfrm>
        </p:grpSpPr>
        <p:sp>
          <p:nvSpPr>
            <p:cNvPr id="143" name="TextBox 142">
              <a:extLst>
                <a:ext uri="{FF2B5EF4-FFF2-40B4-BE49-F238E27FC236}">
                  <a16:creationId xmlns:a16="http://schemas.microsoft.com/office/drawing/2014/main" id="{5D2283C1-9758-4EB5-B818-9B0F455E7F5C}"/>
                </a:ext>
              </a:extLst>
            </p:cNvPr>
            <p:cNvSpPr txBox="1"/>
            <p:nvPr/>
          </p:nvSpPr>
          <p:spPr>
            <a:xfrm>
              <a:off x="2883908" y="3045745"/>
              <a:ext cx="1610432" cy="262724"/>
            </a:xfrm>
            <a:prstGeom prst="rect">
              <a:avLst/>
            </a:prstGeom>
            <a:noFill/>
          </p:spPr>
          <p:txBody>
            <a:bodyPr wrap="square" rtlCol="0">
              <a:spAutoFit/>
            </a:bodyPr>
            <a:lstStyle/>
            <a:p>
              <a:pPr algn="ctr"/>
              <a:r>
                <a:rPr lang="en-US" sz="1598">
                  <a:solidFill>
                    <a:schemeClr val="tx2"/>
                  </a:solidFill>
                </a:rPr>
                <a:t>Flu Complications</a:t>
              </a:r>
              <a:endParaRPr lang="en-US" sz="1598" b="1" i="1">
                <a:solidFill>
                  <a:schemeClr val="tx2"/>
                </a:solidFill>
                <a:latin typeface="Calibri" panose="020F0502020204030204" pitchFamily="34" charset="0"/>
                <a:ea typeface="ＭＳ 明朝" panose="02020609040205080304" pitchFamily="49" charset="-128"/>
                <a:cs typeface="Arial" panose="020B0604020202020204" pitchFamily="34" charset="0"/>
              </a:endParaRPr>
            </a:p>
          </p:txBody>
        </p:sp>
        <p:grpSp>
          <p:nvGrpSpPr>
            <p:cNvPr id="144" name="Group 143">
              <a:extLst>
                <a:ext uri="{FF2B5EF4-FFF2-40B4-BE49-F238E27FC236}">
                  <a16:creationId xmlns:a16="http://schemas.microsoft.com/office/drawing/2014/main" id="{B4F92AAE-D34A-4E9F-B4CF-2FA3670E80AC}"/>
                </a:ext>
              </a:extLst>
            </p:cNvPr>
            <p:cNvGrpSpPr/>
            <p:nvPr/>
          </p:nvGrpSpPr>
          <p:grpSpPr>
            <a:xfrm>
              <a:off x="3324334" y="2250396"/>
              <a:ext cx="690563" cy="693738"/>
              <a:chOff x="3714750" y="2057401"/>
              <a:chExt cx="690563" cy="693738"/>
            </a:xfrm>
          </p:grpSpPr>
          <p:sp>
            <p:nvSpPr>
              <p:cNvPr id="145" name="Freeform 1409">
                <a:extLst>
                  <a:ext uri="{FF2B5EF4-FFF2-40B4-BE49-F238E27FC236}">
                    <a16:creationId xmlns:a16="http://schemas.microsoft.com/office/drawing/2014/main" id="{4FF9A8F0-6D1B-430B-9684-EB3AA68FE7A5}"/>
                  </a:ext>
                </a:extLst>
              </p:cNvPr>
              <p:cNvSpPr>
                <a:spLocks/>
              </p:cNvSpPr>
              <p:nvPr/>
            </p:nvSpPr>
            <p:spPr bwMode="auto">
              <a:xfrm>
                <a:off x="3749675" y="2057401"/>
                <a:ext cx="620713" cy="693738"/>
              </a:xfrm>
              <a:custGeom>
                <a:avLst/>
                <a:gdLst>
                  <a:gd name="T0" fmla="*/ 231 w 253"/>
                  <a:gd name="T1" fmla="*/ 186 h 282"/>
                  <a:gd name="T2" fmla="*/ 200 w 253"/>
                  <a:gd name="T3" fmla="*/ 174 h 282"/>
                  <a:gd name="T4" fmla="*/ 194 w 253"/>
                  <a:gd name="T5" fmla="*/ 118 h 282"/>
                  <a:gd name="T6" fmla="*/ 219 w 253"/>
                  <a:gd name="T7" fmla="*/ 97 h 282"/>
                  <a:gd name="T8" fmla="*/ 242 w 253"/>
                  <a:gd name="T9" fmla="*/ 94 h 282"/>
                  <a:gd name="T10" fmla="*/ 225 w 253"/>
                  <a:gd name="T11" fmla="*/ 64 h 282"/>
                  <a:gd name="T12" fmla="*/ 210 w 253"/>
                  <a:gd name="T13" fmla="*/ 83 h 282"/>
                  <a:gd name="T14" fmla="*/ 179 w 253"/>
                  <a:gd name="T15" fmla="*/ 94 h 282"/>
                  <a:gd name="T16" fmla="*/ 134 w 253"/>
                  <a:gd name="T17" fmla="*/ 61 h 282"/>
                  <a:gd name="T18" fmla="*/ 140 w 253"/>
                  <a:gd name="T19" fmla="*/ 27 h 282"/>
                  <a:gd name="T20" fmla="*/ 126 w 253"/>
                  <a:gd name="T21" fmla="*/ 0 h 282"/>
                  <a:gd name="T22" fmla="*/ 113 w 253"/>
                  <a:gd name="T23" fmla="*/ 27 h 282"/>
                  <a:gd name="T24" fmla="*/ 118 w 253"/>
                  <a:gd name="T25" fmla="*/ 61 h 282"/>
                  <a:gd name="T26" fmla="*/ 74 w 253"/>
                  <a:gd name="T27" fmla="*/ 94 h 282"/>
                  <a:gd name="T28" fmla="*/ 43 w 253"/>
                  <a:gd name="T29" fmla="*/ 83 h 282"/>
                  <a:gd name="T30" fmla="*/ 28 w 253"/>
                  <a:gd name="T31" fmla="*/ 64 h 282"/>
                  <a:gd name="T32" fmla="*/ 11 w 253"/>
                  <a:gd name="T33" fmla="*/ 94 h 282"/>
                  <a:gd name="T34" fmla="*/ 35 w 253"/>
                  <a:gd name="T35" fmla="*/ 97 h 282"/>
                  <a:gd name="T36" fmla="*/ 59 w 253"/>
                  <a:gd name="T37" fmla="*/ 118 h 282"/>
                  <a:gd name="T38" fmla="*/ 53 w 253"/>
                  <a:gd name="T39" fmla="*/ 174 h 282"/>
                  <a:gd name="T40" fmla="*/ 22 w 253"/>
                  <a:gd name="T41" fmla="*/ 186 h 282"/>
                  <a:gd name="T42" fmla="*/ 5 w 253"/>
                  <a:gd name="T43" fmla="*/ 211 h 282"/>
                  <a:gd name="T44" fmla="*/ 35 w 253"/>
                  <a:gd name="T45" fmla="*/ 209 h 282"/>
                  <a:gd name="T46" fmla="*/ 61 w 253"/>
                  <a:gd name="T47" fmla="*/ 188 h 282"/>
                  <a:gd name="T48" fmla="*/ 112 w 253"/>
                  <a:gd name="T49" fmla="*/ 210 h 282"/>
                  <a:gd name="T50" fmla="*/ 118 w 253"/>
                  <a:gd name="T51" fmla="*/ 242 h 282"/>
                  <a:gd name="T52" fmla="*/ 109 w 253"/>
                  <a:gd name="T53" fmla="*/ 265 h 282"/>
                  <a:gd name="T54" fmla="*/ 143 w 253"/>
                  <a:gd name="T55" fmla="*/ 265 h 282"/>
                  <a:gd name="T56" fmla="*/ 134 w 253"/>
                  <a:gd name="T57" fmla="*/ 242 h 282"/>
                  <a:gd name="T58" fmla="*/ 141 w 253"/>
                  <a:gd name="T59" fmla="*/ 210 h 282"/>
                  <a:gd name="T60" fmla="*/ 192 w 253"/>
                  <a:gd name="T61" fmla="*/ 188 h 282"/>
                  <a:gd name="T62" fmla="*/ 218 w 253"/>
                  <a:gd name="T63" fmla="*/ 209 h 282"/>
                  <a:gd name="T64" fmla="*/ 248 w 253"/>
                  <a:gd name="T65" fmla="*/ 211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3" h="282">
                    <a:moveTo>
                      <a:pt x="242" y="188"/>
                    </a:moveTo>
                    <a:cubicBezTo>
                      <a:pt x="237" y="185"/>
                      <a:pt x="231" y="186"/>
                      <a:pt x="231" y="186"/>
                    </a:cubicBezTo>
                    <a:cubicBezTo>
                      <a:pt x="228" y="187"/>
                      <a:pt x="222" y="187"/>
                      <a:pt x="219" y="185"/>
                    </a:cubicBezTo>
                    <a:cubicBezTo>
                      <a:pt x="200" y="174"/>
                      <a:pt x="200" y="174"/>
                      <a:pt x="200" y="174"/>
                    </a:cubicBezTo>
                    <a:cubicBezTo>
                      <a:pt x="196" y="172"/>
                      <a:pt x="194" y="167"/>
                      <a:pt x="194" y="163"/>
                    </a:cubicBezTo>
                    <a:cubicBezTo>
                      <a:pt x="194" y="118"/>
                      <a:pt x="194" y="118"/>
                      <a:pt x="194" y="118"/>
                    </a:cubicBezTo>
                    <a:cubicBezTo>
                      <a:pt x="194" y="115"/>
                      <a:pt x="196" y="110"/>
                      <a:pt x="200" y="108"/>
                    </a:cubicBezTo>
                    <a:cubicBezTo>
                      <a:pt x="219" y="97"/>
                      <a:pt x="219" y="97"/>
                      <a:pt x="219" y="97"/>
                    </a:cubicBezTo>
                    <a:cubicBezTo>
                      <a:pt x="222" y="95"/>
                      <a:pt x="228" y="94"/>
                      <a:pt x="231" y="95"/>
                    </a:cubicBezTo>
                    <a:cubicBezTo>
                      <a:pt x="231" y="95"/>
                      <a:pt x="237" y="97"/>
                      <a:pt x="242" y="94"/>
                    </a:cubicBezTo>
                    <a:cubicBezTo>
                      <a:pt x="250" y="89"/>
                      <a:pt x="253" y="79"/>
                      <a:pt x="248" y="70"/>
                    </a:cubicBezTo>
                    <a:cubicBezTo>
                      <a:pt x="244" y="62"/>
                      <a:pt x="233" y="59"/>
                      <a:pt x="225" y="64"/>
                    </a:cubicBezTo>
                    <a:cubicBezTo>
                      <a:pt x="219" y="67"/>
                      <a:pt x="218" y="73"/>
                      <a:pt x="218" y="73"/>
                    </a:cubicBezTo>
                    <a:cubicBezTo>
                      <a:pt x="217" y="76"/>
                      <a:pt x="214" y="81"/>
                      <a:pt x="210" y="83"/>
                    </a:cubicBezTo>
                    <a:cubicBezTo>
                      <a:pt x="192" y="94"/>
                      <a:pt x="192" y="94"/>
                      <a:pt x="192" y="94"/>
                    </a:cubicBezTo>
                    <a:cubicBezTo>
                      <a:pt x="188" y="96"/>
                      <a:pt x="183" y="96"/>
                      <a:pt x="179" y="94"/>
                    </a:cubicBezTo>
                    <a:cubicBezTo>
                      <a:pt x="141" y="72"/>
                      <a:pt x="141" y="72"/>
                      <a:pt x="141" y="72"/>
                    </a:cubicBezTo>
                    <a:cubicBezTo>
                      <a:pt x="137" y="70"/>
                      <a:pt x="134" y="65"/>
                      <a:pt x="134" y="61"/>
                    </a:cubicBezTo>
                    <a:cubicBezTo>
                      <a:pt x="134" y="39"/>
                      <a:pt x="134" y="39"/>
                      <a:pt x="134" y="39"/>
                    </a:cubicBezTo>
                    <a:cubicBezTo>
                      <a:pt x="134" y="35"/>
                      <a:pt x="137" y="30"/>
                      <a:pt x="140" y="27"/>
                    </a:cubicBezTo>
                    <a:cubicBezTo>
                      <a:pt x="140" y="27"/>
                      <a:pt x="143" y="24"/>
                      <a:pt x="143" y="17"/>
                    </a:cubicBezTo>
                    <a:cubicBezTo>
                      <a:pt x="143" y="8"/>
                      <a:pt x="136" y="0"/>
                      <a:pt x="126" y="0"/>
                    </a:cubicBezTo>
                    <a:cubicBezTo>
                      <a:pt x="117" y="0"/>
                      <a:pt x="109" y="8"/>
                      <a:pt x="109" y="17"/>
                    </a:cubicBezTo>
                    <a:cubicBezTo>
                      <a:pt x="109" y="24"/>
                      <a:pt x="113" y="27"/>
                      <a:pt x="113" y="27"/>
                    </a:cubicBezTo>
                    <a:cubicBezTo>
                      <a:pt x="116" y="30"/>
                      <a:pt x="118" y="35"/>
                      <a:pt x="118" y="39"/>
                    </a:cubicBezTo>
                    <a:cubicBezTo>
                      <a:pt x="118" y="61"/>
                      <a:pt x="118" y="61"/>
                      <a:pt x="118" y="61"/>
                    </a:cubicBezTo>
                    <a:cubicBezTo>
                      <a:pt x="118" y="65"/>
                      <a:pt x="116" y="70"/>
                      <a:pt x="112" y="72"/>
                    </a:cubicBezTo>
                    <a:cubicBezTo>
                      <a:pt x="74" y="94"/>
                      <a:pt x="74" y="94"/>
                      <a:pt x="74" y="94"/>
                    </a:cubicBezTo>
                    <a:cubicBezTo>
                      <a:pt x="70" y="96"/>
                      <a:pt x="65" y="96"/>
                      <a:pt x="61" y="94"/>
                    </a:cubicBezTo>
                    <a:cubicBezTo>
                      <a:pt x="43" y="83"/>
                      <a:pt x="43" y="83"/>
                      <a:pt x="43" y="83"/>
                    </a:cubicBezTo>
                    <a:cubicBezTo>
                      <a:pt x="39" y="81"/>
                      <a:pt x="36" y="76"/>
                      <a:pt x="35" y="73"/>
                    </a:cubicBezTo>
                    <a:cubicBezTo>
                      <a:pt x="35" y="73"/>
                      <a:pt x="34" y="67"/>
                      <a:pt x="28" y="64"/>
                    </a:cubicBezTo>
                    <a:cubicBezTo>
                      <a:pt x="20" y="59"/>
                      <a:pt x="9" y="62"/>
                      <a:pt x="5" y="70"/>
                    </a:cubicBezTo>
                    <a:cubicBezTo>
                      <a:pt x="0" y="79"/>
                      <a:pt x="3" y="89"/>
                      <a:pt x="11" y="94"/>
                    </a:cubicBezTo>
                    <a:cubicBezTo>
                      <a:pt x="17" y="97"/>
                      <a:pt x="22" y="95"/>
                      <a:pt x="22" y="95"/>
                    </a:cubicBezTo>
                    <a:cubicBezTo>
                      <a:pt x="25" y="94"/>
                      <a:pt x="31" y="95"/>
                      <a:pt x="35" y="97"/>
                    </a:cubicBezTo>
                    <a:cubicBezTo>
                      <a:pt x="53" y="108"/>
                      <a:pt x="53" y="108"/>
                      <a:pt x="53" y="108"/>
                    </a:cubicBezTo>
                    <a:cubicBezTo>
                      <a:pt x="57" y="110"/>
                      <a:pt x="59" y="114"/>
                      <a:pt x="59" y="118"/>
                    </a:cubicBezTo>
                    <a:cubicBezTo>
                      <a:pt x="59" y="163"/>
                      <a:pt x="59" y="163"/>
                      <a:pt x="59" y="163"/>
                    </a:cubicBezTo>
                    <a:cubicBezTo>
                      <a:pt x="59" y="167"/>
                      <a:pt x="57" y="172"/>
                      <a:pt x="53" y="174"/>
                    </a:cubicBezTo>
                    <a:cubicBezTo>
                      <a:pt x="34" y="185"/>
                      <a:pt x="34" y="185"/>
                      <a:pt x="34" y="185"/>
                    </a:cubicBezTo>
                    <a:cubicBezTo>
                      <a:pt x="31" y="187"/>
                      <a:pt x="25" y="187"/>
                      <a:pt x="22" y="186"/>
                    </a:cubicBezTo>
                    <a:cubicBezTo>
                      <a:pt x="22" y="186"/>
                      <a:pt x="16" y="185"/>
                      <a:pt x="11" y="188"/>
                    </a:cubicBezTo>
                    <a:cubicBezTo>
                      <a:pt x="3" y="193"/>
                      <a:pt x="0" y="203"/>
                      <a:pt x="5" y="211"/>
                    </a:cubicBezTo>
                    <a:cubicBezTo>
                      <a:pt x="9" y="219"/>
                      <a:pt x="20" y="222"/>
                      <a:pt x="28" y="217"/>
                    </a:cubicBezTo>
                    <a:cubicBezTo>
                      <a:pt x="34" y="214"/>
                      <a:pt x="35" y="209"/>
                      <a:pt x="35" y="209"/>
                    </a:cubicBezTo>
                    <a:cubicBezTo>
                      <a:pt x="36" y="205"/>
                      <a:pt x="39" y="201"/>
                      <a:pt x="43" y="199"/>
                    </a:cubicBezTo>
                    <a:cubicBezTo>
                      <a:pt x="61" y="188"/>
                      <a:pt x="61" y="188"/>
                      <a:pt x="61" y="188"/>
                    </a:cubicBezTo>
                    <a:cubicBezTo>
                      <a:pt x="65" y="186"/>
                      <a:pt x="70" y="186"/>
                      <a:pt x="74" y="188"/>
                    </a:cubicBezTo>
                    <a:cubicBezTo>
                      <a:pt x="112" y="210"/>
                      <a:pt x="112" y="210"/>
                      <a:pt x="112" y="210"/>
                    </a:cubicBezTo>
                    <a:cubicBezTo>
                      <a:pt x="116" y="212"/>
                      <a:pt x="118" y="217"/>
                      <a:pt x="118" y="221"/>
                    </a:cubicBezTo>
                    <a:cubicBezTo>
                      <a:pt x="118" y="242"/>
                      <a:pt x="118" y="242"/>
                      <a:pt x="118" y="242"/>
                    </a:cubicBezTo>
                    <a:cubicBezTo>
                      <a:pt x="118" y="246"/>
                      <a:pt x="116" y="252"/>
                      <a:pt x="113" y="254"/>
                    </a:cubicBezTo>
                    <a:cubicBezTo>
                      <a:pt x="113" y="254"/>
                      <a:pt x="109" y="258"/>
                      <a:pt x="109" y="265"/>
                    </a:cubicBezTo>
                    <a:cubicBezTo>
                      <a:pt x="109" y="274"/>
                      <a:pt x="117" y="282"/>
                      <a:pt x="126" y="282"/>
                    </a:cubicBezTo>
                    <a:cubicBezTo>
                      <a:pt x="136" y="282"/>
                      <a:pt x="143" y="274"/>
                      <a:pt x="143" y="265"/>
                    </a:cubicBezTo>
                    <a:cubicBezTo>
                      <a:pt x="143" y="258"/>
                      <a:pt x="140" y="254"/>
                      <a:pt x="140" y="254"/>
                    </a:cubicBezTo>
                    <a:cubicBezTo>
                      <a:pt x="137" y="252"/>
                      <a:pt x="134" y="246"/>
                      <a:pt x="134" y="242"/>
                    </a:cubicBezTo>
                    <a:cubicBezTo>
                      <a:pt x="134" y="221"/>
                      <a:pt x="134" y="221"/>
                      <a:pt x="134" y="221"/>
                    </a:cubicBezTo>
                    <a:cubicBezTo>
                      <a:pt x="134" y="217"/>
                      <a:pt x="137" y="212"/>
                      <a:pt x="141" y="210"/>
                    </a:cubicBezTo>
                    <a:cubicBezTo>
                      <a:pt x="179" y="188"/>
                      <a:pt x="179" y="188"/>
                      <a:pt x="179" y="188"/>
                    </a:cubicBezTo>
                    <a:cubicBezTo>
                      <a:pt x="183" y="186"/>
                      <a:pt x="188" y="186"/>
                      <a:pt x="192" y="188"/>
                    </a:cubicBezTo>
                    <a:cubicBezTo>
                      <a:pt x="211" y="199"/>
                      <a:pt x="211" y="199"/>
                      <a:pt x="211" y="199"/>
                    </a:cubicBezTo>
                    <a:cubicBezTo>
                      <a:pt x="214" y="200"/>
                      <a:pt x="217" y="205"/>
                      <a:pt x="218" y="209"/>
                    </a:cubicBezTo>
                    <a:cubicBezTo>
                      <a:pt x="218" y="209"/>
                      <a:pt x="220" y="214"/>
                      <a:pt x="225" y="217"/>
                    </a:cubicBezTo>
                    <a:cubicBezTo>
                      <a:pt x="233" y="222"/>
                      <a:pt x="244" y="219"/>
                      <a:pt x="248" y="211"/>
                    </a:cubicBezTo>
                    <a:cubicBezTo>
                      <a:pt x="253" y="203"/>
                      <a:pt x="250" y="193"/>
                      <a:pt x="242" y="188"/>
                    </a:cubicBezTo>
                    <a:close/>
                  </a:path>
                </a:pathLst>
              </a:custGeom>
              <a:noFill/>
              <a:ln w="19050" cap="rnd">
                <a:solidFill>
                  <a:srgbClr val="2CA6D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0904" tIns="30452" rIns="60904" bIns="30452" numCol="1" anchor="t" anchorCtr="0" compatLnSpc="1">
                <a:prstTxWarp prst="textNoShape">
                  <a:avLst/>
                </a:prstTxWarp>
              </a:bodyPr>
              <a:lstStyle/>
              <a:p>
                <a:endParaRPr lang="en-US" sz="1199"/>
              </a:p>
            </p:txBody>
          </p:sp>
          <p:sp>
            <p:nvSpPr>
              <p:cNvPr id="146" name="Freeform 1410">
                <a:extLst>
                  <a:ext uri="{FF2B5EF4-FFF2-40B4-BE49-F238E27FC236}">
                    <a16:creationId xmlns:a16="http://schemas.microsoft.com/office/drawing/2014/main" id="{2B03CD35-E782-4AA6-829A-52981DA46E92}"/>
                  </a:ext>
                </a:extLst>
              </p:cNvPr>
              <p:cNvSpPr>
                <a:spLocks/>
              </p:cNvSpPr>
              <p:nvPr/>
            </p:nvSpPr>
            <p:spPr bwMode="auto">
              <a:xfrm>
                <a:off x="3714750" y="2362201"/>
                <a:ext cx="144463" cy="82550"/>
              </a:xfrm>
              <a:custGeom>
                <a:avLst/>
                <a:gdLst>
                  <a:gd name="T0" fmla="*/ 59 w 59"/>
                  <a:gd name="T1" fmla="*/ 9 h 34"/>
                  <a:gd name="T2" fmla="*/ 39 w 59"/>
                  <a:gd name="T3" fmla="*/ 9 h 34"/>
                  <a:gd name="T4" fmla="*/ 27 w 59"/>
                  <a:gd name="T5" fmla="*/ 4 h 34"/>
                  <a:gd name="T6" fmla="*/ 17 w 59"/>
                  <a:gd name="T7" fmla="*/ 0 h 34"/>
                  <a:gd name="T8" fmla="*/ 0 w 59"/>
                  <a:gd name="T9" fmla="*/ 17 h 34"/>
                  <a:gd name="T10" fmla="*/ 17 w 59"/>
                  <a:gd name="T11" fmla="*/ 34 h 34"/>
                  <a:gd name="T12" fmla="*/ 27 w 59"/>
                  <a:gd name="T13" fmla="*/ 30 h 34"/>
                  <a:gd name="T14" fmla="*/ 39 w 59"/>
                  <a:gd name="T15" fmla="*/ 25 h 34"/>
                  <a:gd name="T16" fmla="*/ 59 w 59"/>
                  <a:gd name="T17"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4">
                    <a:moveTo>
                      <a:pt x="59" y="9"/>
                    </a:moveTo>
                    <a:cubicBezTo>
                      <a:pt x="39" y="9"/>
                      <a:pt x="39" y="9"/>
                      <a:pt x="39" y="9"/>
                    </a:cubicBezTo>
                    <a:cubicBezTo>
                      <a:pt x="35" y="9"/>
                      <a:pt x="30" y="6"/>
                      <a:pt x="27" y="4"/>
                    </a:cubicBezTo>
                    <a:cubicBezTo>
                      <a:pt x="27" y="4"/>
                      <a:pt x="23" y="0"/>
                      <a:pt x="17" y="0"/>
                    </a:cubicBezTo>
                    <a:cubicBezTo>
                      <a:pt x="7" y="0"/>
                      <a:pt x="0" y="7"/>
                      <a:pt x="0" y="17"/>
                    </a:cubicBezTo>
                    <a:cubicBezTo>
                      <a:pt x="0" y="26"/>
                      <a:pt x="7" y="34"/>
                      <a:pt x="17" y="34"/>
                    </a:cubicBezTo>
                    <a:cubicBezTo>
                      <a:pt x="23" y="34"/>
                      <a:pt x="27" y="30"/>
                      <a:pt x="27" y="30"/>
                    </a:cubicBezTo>
                    <a:cubicBezTo>
                      <a:pt x="30" y="27"/>
                      <a:pt x="35" y="25"/>
                      <a:pt x="39" y="25"/>
                    </a:cubicBezTo>
                    <a:cubicBezTo>
                      <a:pt x="59" y="25"/>
                      <a:pt x="59" y="25"/>
                      <a:pt x="59" y="25"/>
                    </a:cubicBezTo>
                  </a:path>
                </a:pathLst>
              </a:custGeom>
              <a:noFill/>
              <a:ln w="19050" cap="rnd">
                <a:solidFill>
                  <a:srgbClr val="2CA6D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0904" tIns="30452" rIns="60904" bIns="30452" numCol="1" anchor="t" anchorCtr="0" compatLnSpc="1">
                <a:prstTxWarp prst="textNoShape">
                  <a:avLst/>
                </a:prstTxWarp>
              </a:bodyPr>
              <a:lstStyle/>
              <a:p>
                <a:endParaRPr lang="en-US" sz="1199"/>
              </a:p>
            </p:txBody>
          </p:sp>
          <p:sp>
            <p:nvSpPr>
              <p:cNvPr id="147" name="Freeform 1411">
                <a:extLst>
                  <a:ext uri="{FF2B5EF4-FFF2-40B4-BE49-F238E27FC236}">
                    <a16:creationId xmlns:a16="http://schemas.microsoft.com/office/drawing/2014/main" id="{A0FA1870-298F-4419-B794-044D75E5EB8B}"/>
                  </a:ext>
                </a:extLst>
              </p:cNvPr>
              <p:cNvSpPr>
                <a:spLocks/>
              </p:cNvSpPr>
              <p:nvPr/>
            </p:nvSpPr>
            <p:spPr bwMode="auto">
              <a:xfrm>
                <a:off x="4260850" y="2362201"/>
                <a:ext cx="144463" cy="82550"/>
              </a:xfrm>
              <a:custGeom>
                <a:avLst/>
                <a:gdLst>
                  <a:gd name="T0" fmla="*/ 0 w 59"/>
                  <a:gd name="T1" fmla="*/ 25 h 34"/>
                  <a:gd name="T2" fmla="*/ 20 w 59"/>
                  <a:gd name="T3" fmla="*/ 25 h 34"/>
                  <a:gd name="T4" fmla="*/ 32 w 59"/>
                  <a:gd name="T5" fmla="*/ 30 h 34"/>
                  <a:gd name="T6" fmla="*/ 42 w 59"/>
                  <a:gd name="T7" fmla="*/ 34 h 34"/>
                  <a:gd name="T8" fmla="*/ 59 w 59"/>
                  <a:gd name="T9" fmla="*/ 17 h 34"/>
                  <a:gd name="T10" fmla="*/ 42 w 59"/>
                  <a:gd name="T11" fmla="*/ 0 h 34"/>
                  <a:gd name="T12" fmla="*/ 32 w 59"/>
                  <a:gd name="T13" fmla="*/ 4 h 34"/>
                  <a:gd name="T14" fmla="*/ 20 w 59"/>
                  <a:gd name="T15" fmla="*/ 9 h 34"/>
                  <a:gd name="T16" fmla="*/ 0 w 59"/>
                  <a:gd name="T17" fmla="*/ 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4">
                    <a:moveTo>
                      <a:pt x="0" y="25"/>
                    </a:moveTo>
                    <a:cubicBezTo>
                      <a:pt x="20" y="25"/>
                      <a:pt x="20" y="25"/>
                      <a:pt x="20" y="25"/>
                    </a:cubicBezTo>
                    <a:cubicBezTo>
                      <a:pt x="24" y="25"/>
                      <a:pt x="29" y="27"/>
                      <a:pt x="32" y="30"/>
                    </a:cubicBezTo>
                    <a:cubicBezTo>
                      <a:pt x="32" y="30"/>
                      <a:pt x="36" y="34"/>
                      <a:pt x="42" y="34"/>
                    </a:cubicBezTo>
                    <a:cubicBezTo>
                      <a:pt x="52" y="34"/>
                      <a:pt x="59" y="26"/>
                      <a:pt x="59" y="17"/>
                    </a:cubicBezTo>
                    <a:cubicBezTo>
                      <a:pt x="59" y="7"/>
                      <a:pt x="52" y="0"/>
                      <a:pt x="42" y="0"/>
                    </a:cubicBezTo>
                    <a:cubicBezTo>
                      <a:pt x="36" y="0"/>
                      <a:pt x="32" y="4"/>
                      <a:pt x="32" y="4"/>
                    </a:cubicBezTo>
                    <a:cubicBezTo>
                      <a:pt x="29" y="6"/>
                      <a:pt x="24" y="9"/>
                      <a:pt x="20" y="9"/>
                    </a:cubicBezTo>
                    <a:cubicBezTo>
                      <a:pt x="0" y="9"/>
                      <a:pt x="0" y="9"/>
                      <a:pt x="0" y="9"/>
                    </a:cubicBezTo>
                  </a:path>
                </a:pathLst>
              </a:custGeom>
              <a:noFill/>
              <a:ln w="19050" cap="rnd">
                <a:solidFill>
                  <a:srgbClr val="2CA6D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0904" tIns="30452" rIns="60904" bIns="30452" numCol="1" anchor="t" anchorCtr="0" compatLnSpc="1">
                <a:prstTxWarp prst="textNoShape">
                  <a:avLst/>
                </a:prstTxWarp>
              </a:bodyPr>
              <a:lstStyle/>
              <a:p>
                <a:endParaRPr lang="en-US" sz="1199"/>
              </a:p>
            </p:txBody>
          </p:sp>
          <p:sp>
            <p:nvSpPr>
              <p:cNvPr id="148" name="Freeform 1412">
                <a:extLst>
                  <a:ext uri="{FF2B5EF4-FFF2-40B4-BE49-F238E27FC236}">
                    <a16:creationId xmlns:a16="http://schemas.microsoft.com/office/drawing/2014/main" id="{86E21FD1-4029-4E16-AD69-A03B33B72642}"/>
                  </a:ext>
                </a:extLst>
              </p:cNvPr>
              <p:cNvSpPr>
                <a:spLocks/>
              </p:cNvSpPr>
              <p:nvPr/>
            </p:nvSpPr>
            <p:spPr bwMode="auto">
              <a:xfrm>
                <a:off x="3859213" y="2090738"/>
                <a:ext cx="119063" cy="147638"/>
              </a:xfrm>
              <a:custGeom>
                <a:avLst/>
                <a:gdLst>
                  <a:gd name="T0" fmla="*/ 48 w 48"/>
                  <a:gd name="T1" fmla="*/ 52 h 60"/>
                  <a:gd name="T2" fmla="*/ 38 w 48"/>
                  <a:gd name="T3" fmla="*/ 35 h 60"/>
                  <a:gd name="T4" fmla="*/ 36 w 48"/>
                  <a:gd name="T5" fmla="*/ 22 h 60"/>
                  <a:gd name="T6" fmla="*/ 34 w 48"/>
                  <a:gd name="T7" fmla="*/ 11 h 60"/>
                  <a:gd name="T8" fmla="*/ 11 w 48"/>
                  <a:gd name="T9" fmla="*/ 5 h 60"/>
                  <a:gd name="T10" fmla="*/ 5 w 48"/>
                  <a:gd name="T11" fmla="*/ 28 h 60"/>
                  <a:gd name="T12" fmla="*/ 13 w 48"/>
                  <a:gd name="T13" fmla="*/ 35 h 60"/>
                  <a:gd name="T14" fmla="*/ 24 w 48"/>
                  <a:gd name="T15" fmla="*/ 43 h 60"/>
                  <a:gd name="T16" fmla="*/ 34 w 48"/>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0">
                    <a:moveTo>
                      <a:pt x="48" y="52"/>
                    </a:moveTo>
                    <a:cubicBezTo>
                      <a:pt x="38" y="35"/>
                      <a:pt x="38" y="35"/>
                      <a:pt x="38" y="35"/>
                    </a:cubicBezTo>
                    <a:cubicBezTo>
                      <a:pt x="36" y="31"/>
                      <a:pt x="35" y="26"/>
                      <a:pt x="36" y="22"/>
                    </a:cubicBezTo>
                    <a:cubicBezTo>
                      <a:pt x="36" y="22"/>
                      <a:pt x="38" y="17"/>
                      <a:pt x="34" y="11"/>
                    </a:cubicBezTo>
                    <a:cubicBezTo>
                      <a:pt x="30" y="3"/>
                      <a:pt x="19" y="0"/>
                      <a:pt x="11" y="5"/>
                    </a:cubicBezTo>
                    <a:cubicBezTo>
                      <a:pt x="3" y="10"/>
                      <a:pt x="0" y="20"/>
                      <a:pt x="5" y="28"/>
                    </a:cubicBezTo>
                    <a:cubicBezTo>
                      <a:pt x="8" y="34"/>
                      <a:pt x="13" y="35"/>
                      <a:pt x="13" y="35"/>
                    </a:cubicBezTo>
                    <a:cubicBezTo>
                      <a:pt x="17" y="36"/>
                      <a:pt x="22" y="39"/>
                      <a:pt x="24" y="43"/>
                    </a:cubicBezTo>
                    <a:cubicBezTo>
                      <a:pt x="34" y="60"/>
                      <a:pt x="34" y="60"/>
                      <a:pt x="34" y="60"/>
                    </a:cubicBezTo>
                  </a:path>
                </a:pathLst>
              </a:custGeom>
              <a:noFill/>
              <a:ln w="19050" cap="rnd">
                <a:solidFill>
                  <a:srgbClr val="2CA6D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0904" tIns="30452" rIns="60904" bIns="30452" numCol="1" anchor="t" anchorCtr="0" compatLnSpc="1">
                <a:prstTxWarp prst="textNoShape">
                  <a:avLst/>
                </a:prstTxWarp>
              </a:bodyPr>
              <a:lstStyle/>
              <a:p>
                <a:endParaRPr lang="en-US" sz="1199"/>
              </a:p>
            </p:txBody>
          </p:sp>
          <p:sp>
            <p:nvSpPr>
              <p:cNvPr id="149" name="Freeform 1413">
                <a:extLst>
                  <a:ext uri="{FF2B5EF4-FFF2-40B4-BE49-F238E27FC236}">
                    <a16:creationId xmlns:a16="http://schemas.microsoft.com/office/drawing/2014/main" id="{02E48357-FAD3-4147-8A78-BADC7846BDE8}"/>
                  </a:ext>
                </a:extLst>
              </p:cNvPr>
              <p:cNvSpPr>
                <a:spLocks/>
              </p:cNvSpPr>
              <p:nvPr/>
            </p:nvSpPr>
            <p:spPr bwMode="auto">
              <a:xfrm>
                <a:off x="4141788" y="2568576"/>
                <a:ext cx="119063" cy="144463"/>
              </a:xfrm>
              <a:custGeom>
                <a:avLst/>
                <a:gdLst>
                  <a:gd name="T0" fmla="*/ 0 w 48"/>
                  <a:gd name="T1" fmla="*/ 8 h 59"/>
                  <a:gd name="T2" fmla="*/ 10 w 48"/>
                  <a:gd name="T3" fmla="*/ 25 h 59"/>
                  <a:gd name="T4" fmla="*/ 12 w 48"/>
                  <a:gd name="T5" fmla="*/ 38 h 59"/>
                  <a:gd name="T6" fmla="*/ 14 w 48"/>
                  <a:gd name="T7" fmla="*/ 48 h 59"/>
                  <a:gd name="T8" fmla="*/ 37 w 48"/>
                  <a:gd name="T9" fmla="*/ 55 h 59"/>
                  <a:gd name="T10" fmla="*/ 43 w 48"/>
                  <a:gd name="T11" fmla="*/ 31 h 59"/>
                  <a:gd name="T12" fmla="*/ 35 w 48"/>
                  <a:gd name="T13" fmla="*/ 25 h 59"/>
                  <a:gd name="T14" fmla="*/ 24 w 48"/>
                  <a:gd name="T15" fmla="*/ 17 h 59"/>
                  <a:gd name="T16" fmla="*/ 14 w 48"/>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9">
                    <a:moveTo>
                      <a:pt x="0" y="8"/>
                    </a:moveTo>
                    <a:cubicBezTo>
                      <a:pt x="10" y="25"/>
                      <a:pt x="10" y="25"/>
                      <a:pt x="10" y="25"/>
                    </a:cubicBezTo>
                    <a:cubicBezTo>
                      <a:pt x="12" y="28"/>
                      <a:pt x="13" y="34"/>
                      <a:pt x="12" y="38"/>
                    </a:cubicBezTo>
                    <a:cubicBezTo>
                      <a:pt x="12" y="38"/>
                      <a:pt x="10" y="43"/>
                      <a:pt x="14" y="48"/>
                    </a:cubicBezTo>
                    <a:cubicBezTo>
                      <a:pt x="18" y="57"/>
                      <a:pt x="29" y="59"/>
                      <a:pt x="37" y="55"/>
                    </a:cubicBezTo>
                    <a:cubicBezTo>
                      <a:pt x="45" y="50"/>
                      <a:pt x="48" y="40"/>
                      <a:pt x="43" y="31"/>
                    </a:cubicBezTo>
                    <a:cubicBezTo>
                      <a:pt x="40" y="26"/>
                      <a:pt x="35" y="25"/>
                      <a:pt x="35" y="25"/>
                    </a:cubicBezTo>
                    <a:cubicBezTo>
                      <a:pt x="31" y="24"/>
                      <a:pt x="26" y="20"/>
                      <a:pt x="24" y="17"/>
                    </a:cubicBezTo>
                    <a:cubicBezTo>
                      <a:pt x="14" y="0"/>
                      <a:pt x="14" y="0"/>
                      <a:pt x="14" y="0"/>
                    </a:cubicBezTo>
                  </a:path>
                </a:pathLst>
              </a:custGeom>
              <a:noFill/>
              <a:ln w="19050" cap="rnd">
                <a:solidFill>
                  <a:srgbClr val="2CA6D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0904" tIns="30452" rIns="60904" bIns="30452" numCol="1" anchor="t" anchorCtr="0" compatLnSpc="1">
                <a:prstTxWarp prst="textNoShape">
                  <a:avLst/>
                </a:prstTxWarp>
              </a:bodyPr>
              <a:lstStyle/>
              <a:p>
                <a:endParaRPr lang="en-US" sz="1199"/>
              </a:p>
            </p:txBody>
          </p:sp>
          <p:sp>
            <p:nvSpPr>
              <p:cNvPr id="150" name="Freeform 1414">
                <a:extLst>
                  <a:ext uri="{FF2B5EF4-FFF2-40B4-BE49-F238E27FC236}">
                    <a16:creationId xmlns:a16="http://schemas.microsoft.com/office/drawing/2014/main" id="{A917403A-3254-43EA-AA63-E40D35C2472C}"/>
                  </a:ext>
                </a:extLst>
              </p:cNvPr>
              <p:cNvSpPr>
                <a:spLocks/>
              </p:cNvSpPr>
              <p:nvPr/>
            </p:nvSpPr>
            <p:spPr bwMode="auto">
              <a:xfrm>
                <a:off x="3859213" y="2568576"/>
                <a:ext cx="119063" cy="144463"/>
              </a:xfrm>
              <a:custGeom>
                <a:avLst/>
                <a:gdLst>
                  <a:gd name="T0" fmla="*/ 34 w 48"/>
                  <a:gd name="T1" fmla="*/ 0 h 59"/>
                  <a:gd name="T2" fmla="*/ 24 w 48"/>
                  <a:gd name="T3" fmla="*/ 17 h 59"/>
                  <a:gd name="T4" fmla="*/ 13 w 48"/>
                  <a:gd name="T5" fmla="*/ 24 h 59"/>
                  <a:gd name="T6" fmla="*/ 5 w 48"/>
                  <a:gd name="T7" fmla="*/ 31 h 59"/>
                  <a:gd name="T8" fmla="*/ 11 w 48"/>
                  <a:gd name="T9" fmla="*/ 55 h 59"/>
                  <a:gd name="T10" fmla="*/ 34 w 48"/>
                  <a:gd name="T11" fmla="*/ 48 h 59"/>
                  <a:gd name="T12" fmla="*/ 36 w 48"/>
                  <a:gd name="T13" fmla="*/ 38 h 59"/>
                  <a:gd name="T14" fmla="*/ 38 w 48"/>
                  <a:gd name="T15" fmla="*/ 25 h 59"/>
                  <a:gd name="T16" fmla="*/ 48 w 48"/>
                  <a:gd name="T17" fmla="*/ 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9">
                    <a:moveTo>
                      <a:pt x="34" y="0"/>
                    </a:moveTo>
                    <a:cubicBezTo>
                      <a:pt x="24" y="17"/>
                      <a:pt x="24" y="17"/>
                      <a:pt x="24" y="17"/>
                    </a:cubicBezTo>
                    <a:cubicBezTo>
                      <a:pt x="22" y="20"/>
                      <a:pt x="17" y="24"/>
                      <a:pt x="13" y="24"/>
                    </a:cubicBezTo>
                    <a:cubicBezTo>
                      <a:pt x="13" y="24"/>
                      <a:pt x="8" y="26"/>
                      <a:pt x="5" y="31"/>
                    </a:cubicBezTo>
                    <a:cubicBezTo>
                      <a:pt x="0" y="40"/>
                      <a:pt x="3" y="50"/>
                      <a:pt x="11" y="55"/>
                    </a:cubicBezTo>
                    <a:cubicBezTo>
                      <a:pt x="19" y="59"/>
                      <a:pt x="30" y="57"/>
                      <a:pt x="34" y="48"/>
                    </a:cubicBezTo>
                    <a:cubicBezTo>
                      <a:pt x="38" y="43"/>
                      <a:pt x="36" y="38"/>
                      <a:pt x="36" y="38"/>
                    </a:cubicBezTo>
                    <a:cubicBezTo>
                      <a:pt x="35" y="34"/>
                      <a:pt x="36" y="28"/>
                      <a:pt x="38" y="25"/>
                    </a:cubicBezTo>
                    <a:cubicBezTo>
                      <a:pt x="48" y="8"/>
                      <a:pt x="48" y="8"/>
                      <a:pt x="48" y="8"/>
                    </a:cubicBezTo>
                  </a:path>
                </a:pathLst>
              </a:custGeom>
              <a:noFill/>
              <a:ln w="19050" cap="rnd">
                <a:solidFill>
                  <a:srgbClr val="2CA6D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0904" tIns="30452" rIns="60904" bIns="30452" numCol="1" anchor="t" anchorCtr="0" compatLnSpc="1">
                <a:prstTxWarp prst="textNoShape">
                  <a:avLst/>
                </a:prstTxWarp>
              </a:bodyPr>
              <a:lstStyle/>
              <a:p>
                <a:endParaRPr lang="en-US" sz="1199"/>
              </a:p>
            </p:txBody>
          </p:sp>
          <p:sp>
            <p:nvSpPr>
              <p:cNvPr id="151" name="Freeform 1415">
                <a:extLst>
                  <a:ext uri="{FF2B5EF4-FFF2-40B4-BE49-F238E27FC236}">
                    <a16:creationId xmlns:a16="http://schemas.microsoft.com/office/drawing/2014/main" id="{A3DF4B93-E75C-4DE3-A317-13A0AEF9E685}"/>
                  </a:ext>
                </a:extLst>
              </p:cNvPr>
              <p:cNvSpPr>
                <a:spLocks/>
              </p:cNvSpPr>
              <p:nvPr/>
            </p:nvSpPr>
            <p:spPr bwMode="auto">
              <a:xfrm>
                <a:off x="4141788" y="2090738"/>
                <a:ext cx="119063" cy="147638"/>
              </a:xfrm>
              <a:custGeom>
                <a:avLst/>
                <a:gdLst>
                  <a:gd name="T0" fmla="*/ 14 w 48"/>
                  <a:gd name="T1" fmla="*/ 60 h 60"/>
                  <a:gd name="T2" fmla="*/ 24 w 48"/>
                  <a:gd name="T3" fmla="*/ 43 h 60"/>
                  <a:gd name="T4" fmla="*/ 35 w 48"/>
                  <a:gd name="T5" fmla="*/ 35 h 60"/>
                  <a:gd name="T6" fmla="*/ 43 w 48"/>
                  <a:gd name="T7" fmla="*/ 28 h 60"/>
                  <a:gd name="T8" fmla="*/ 37 w 48"/>
                  <a:gd name="T9" fmla="*/ 5 h 60"/>
                  <a:gd name="T10" fmla="*/ 14 w 48"/>
                  <a:gd name="T11" fmla="*/ 11 h 60"/>
                  <a:gd name="T12" fmla="*/ 12 w 48"/>
                  <a:gd name="T13" fmla="*/ 22 h 60"/>
                  <a:gd name="T14" fmla="*/ 10 w 48"/>
                  <a:gd name="T15" fmla="*/ 35 h 60"/>
                  <a:gd name="T16" fmla="*/ 0 w 48"/>
                  <a:gd name="T17" fmla="*/ 5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0">
                    <a:moveTo>
                      <a:pt x="14" y="60"/>
                    </a:moveTo>
                    <a:cubicBezTo>
                      <a:pt x="24" y="43"/>
                      <a:pt x="24" y="43"/>
                      <a:pt x="24" y="43"/>
                    </a:cubicBezTo>
                    <a:cubicBezTo>
                      <a:pt x="26" y="39"/>
                      <a:pt x="31" y="36"/>
                      <a:pt x="35" y="35"/>
                    </a:cubicBezTo>
                    <a:cubicBezTo>
                      <a:pt x="35" y="35"/>
                      <a:pt x="40" y="34"/>
                      <a:pt x="43" y="28"/>
                    </a:cubicBezTo>
                    <a:cubicBezTo>
                      <a:pt x="48" y="20"/>
                      <a:pt x="45" y="10"/>
                      <a:pt x="37" y="5"/>
                    </a:cubicBezTo>
                    <a:cubicBezTo>
                      <a:pt x="29" y="0"/>
                      <a:pt x="18" y="3"/>
                      <a:pt x="14" y="11"/>
                    </a:cubicBezTo>
                    <a:cubicBezTo>
                      <a:pt x="10" y="17"/>
                      <a:pt x="12" y="22"/>
                      <a:pt x="12" y="22"/>
                    </a:cubicBezTo>
                    <a:cubicBezTo>
                      <a:pt x="13" y="26"/>
                      <a:pt x="12" y="31"/>
                      <a:pt x="10" y="35"/>
                    </a:cubicBezTo>
                    <a:cubicBezTo>
                      <a:pt x="0" y="52"/>
                      <a:pt x="0" y="52"/>
                      <a:pt x="0" y="52"/>
                    </a:cubicBezTo>
                  </a:path>
                </a:pathLst>
              </a:custGeom>
              <a:noFill/>
              <a:ln w="19050" cap="rnd">
                <a:solidFill>
                  <a:srgbClr val="2CA6D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0904" tIns="30452" rIns="60904" bIns="30452" numCol="1" anchor="t" anchorCtr="0" compatLnSpc="1">
                <a:prstTxWarp prst="textNoShape">
                  <a:avLst/>
                </a:prstTxWarp>
              </a:bodyPr>
              <a:lstStyle/>
              <a:p>
                <a:endParaRPr lang="en-US" sz="1199"/>
              </a:p>
            </p:txBody>
          </p:sp>
          <p:sp>
            <p:nvSpPr>
              <p:cNvPr id="152" name="Oval 1416">
                <a:extLst>
                  <a:ext uri="{FF2B5EF4-FFF2-40B4-BE49-F238E27FC236}">
                    <a16:creationId xmlns:a16="http://schemas.microsoft.com/office/drawing/2014/main" id="{74D02914-F23D-4602-9084-EB75F2BB47E3}"/>
                  </a:ext>
                </a:extLst>
              </p:cNvPr>
              <p:cNvSpPr>
                <a:spLocks noChangeArrowheads="1"/>
              </p:cNvSpPr>
              <p:nvPr/>
            </p:nvSpPr>
            <p:spPr bwMode="auto">
              <a:xfrm>
                <a:off x="3970338" y="2314576"/>
                <a:ext cx="68263" cy="71438"/>
              </a:xfrm>
              <a:prstGeom prst="ellipse">
                <a:avLst/>
              </a:prstGeom>
              <a:solidFill>
                <a:srgbClr val="EB26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04" tIns="30452" rIns="60904" bIns="30452" numCol="1" anchor="t" anchorCtr="0" compatLnSpc="1">
                <a:prstTxWarp prst="textNoShape">
                  <a:avLst/>
                </a:prstTxWarp>
              </a:bodyPr>
              <a:lstStyle/>
              <a:p>
                <a:endParaRPr lang="en-US" sz="1199"/>
              </a:p>
            </p:txBody>
          </p:sp>
          <p:sp>
            <p:nvSpPr>
              <p:cNvPr id="153" name="Oval 1417">
                <a:extLst>
                  <a:ext uri="{FF2B5EF4-FFF2-40B4-BE49-F238E27FC236}">
                    <a16:creationId xmlns:a16="http://schemas.microsoft.com/office/drawing/2014/main" id="{71F3D23B-7815-4C49-8145-48B361480490}"/>
                  </a:ext>
                </a:extLst>
              </p:cNvPr>
              <p:cNvSpPr>
                <a:spLocks noChangeArrowheads="1"/>
              </p:cNvSpPr>
              <p:nvPr/>
            </p:nvSpPr>
            <p:spPr bwMode="auto">
              <a:xfrm>
                <a:off x="4041775" y="2452688"/>
                <a:ext cx="63500" cy="66675"/>
              </a:xfrm>
              <a:prstGeom prst="ellipse">
                <a:avLst/>
              </a:prstGeom>
              <a:solidFill>
                <a:srgbClr val="EB26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04" tIns="30452" rIns="60904" bIns="30452" numCol="1" anchor="t" anchorCtr="0" compatLnSpc="1">
                <a:prstTxWarp prst="textNoShape">
                  <a:avLst/>
                </a:prstTxWarp>
              </a:bodyPr>
              <a:lstStyle/>
              <a:p>
                <a:endParaRPr lang="en-US" sz="1199"/>
              </a:p>
            </p:txBody>
          </p:sp>
          <p:sp>
            <p:nvSpPr>
              <p:cNvPr id="154" name="Oval 1418">
                <a:extLst>
                  <a:ext uri="{FF2B5EF4-FFF2-40B4-BE49-F238E27FC236}">
                    <a16:creationId xmlns:a16="http://schemas.microsoft.com/office/drawing/2014/main" id="{41346C8C-5C48-4A76-84D2-0109BB91DD13}"/>
                  </a:ext>
                </a:extLst>
              </p:cNvPr>
              <p:cNvSpPr>
                <a:spLocks noChangeArrowheads="1"/>
              </p:cNvSpPr>
              <p:nvPr/>
            </p:nvSpPr>
            <p:spPr bwMode="auto">
              <a:xfrm>
                <a:off x="4083050" y="2312988"/>
                <a:ext cx="46038" cy="46038"/>
              </a:xfrm>
              <a:prstGeom prst="ellipse">
                <a:avLst/>
              </a:prstGeom>
              <a:solidFill>
                <a:srgbClr val="EB26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04" tIns="30452" rIns="60904" bIns="30452" numCol="1" anchor="t" anchorCtr="0" compatLnSpc="1">
                <a:prstTxWarp prst="textNoShape">
                  <a:avLst/>
                </a:prstTxWarp>
              </a:bodyPr>
              <a:lstStyle/>
              <a:p>
                <a:endParaRPr lang="en-US" sz="1199"/>
              </a:p>
            </p:txBody>
          </p:sp>
          <p:sp>
            <p:nvSpPr>
              <p:cNvPr id="155" name="Oval 1419">
                <a:extLst>
                  <a:ext uri="{FF2B5EF4-FFF2-40B4-BE49-F238E27FC236}">
                    <a16:creationId xmlns:a16="http://schemas.microsoft.com/office/drawing/2014/main" id="{B55A1568-812D-4323-BFCF-7929CFDB0929}"/>
                  </a:ext>
                </a:extLst>
              </p:cNvPr>
              <p:cNvSpPr>
                <a:spLocks noChangeArrowheads="1"/>
              </p:cNvSpPr>
              <p:nvPr/>
            </p:nvSpPr>
            <p:spPr bwMode="auto">
              <a:xfrm>
                <a:off x="4127500" y="2400301"/>
                <a:ext cx="31750" cy="33338"/>
              </a:xfrm>
              <a:prstGeom prst="ellipse">
                <a:avLst/>
              </a:prstGeom>
              <a:solidFill>
                <a:srgbClr val="EB26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04" tIns="30452" rIns="60904" bIns="30452" numCol="1" anchor="t" anchorCtr="0" compatLnSpc="1">
                <a:prstTxWarp prst="textNoShape">
                  <a:avLst/>
                </a:prstTxWarp>
              </a:bodyPr>
              <a:lstStyle/>
              <a:p>
                <a:endParaRPr lang="en-US" sz="1199"/>
              </a:p>
            </p:txBody>
          </p:sp>
          <p:sp>
            <p:nvSpPr>
              <p:cNvPr id="156" name="Oval 1420">
                <a:extLst>
                  <a:ext uri="{FF2B5EF4-FFF2-40B4-BE49-F238E27FC236}">
                    <a16:creationId xmlns:a16="http://schemas.microsoft.com/office/drawing/2014/main" id="{8DB413BD-38BF-4572-988B-8DD39C02D695}"/>
                  </a:ext>
                </a:extLst>
              </p:cNvPr>
              <p:cNvSpPr>
                <a:spLocks noChangeArrowheads="1"/>
              </p:cNvSpPr>
              <p:nvPr/>
            </p:nvSpPr>
            <p:spPr bwMode="auto">
              <a:xfrm>
                <a:off x="3956050" y="2430463"/>
                <a:ext cx="41275" cy="44450"/>
              </a:xfrm>
              <a:prstGeom prst="ellipse">
                <a:avLst/>
              </a:prstGeom>
              <a:solidFill>
                <a:srgbClr val="EB26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04" tIns="30452" rIns="60904" bIns="30452" numCol="1" anchor="t" anchorCtr="0" compatLnSpc="1">
                <a:prstTxWarp prst="textNoShape">
                  <a:avLst/>
                </a:prstTxWarp>
              </a:bodyPr>
              <a:lstStyle/>
              <a:p>
                <a:endParaRPr lang="en-US" sz="1199"/>
              </a:p>
            </p:txBody>
          </p:sp>
        </p:grpSp>
      </p:grpSp>
    </p:spTree>
    <p:extLst>
      <p:ext uri="{BB962C8B-B14F-4D97-AF65-F5344CB8AC3E}">
        <p14:creationId xmlns:p14="http://schemas.microsoft.com/office/powerpoint/2010/main" val="29094367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AF872-1B57-455C-BB6D-A72C7D4C5389}"/>
              </a:ext>
            </a:extLst>
          </p:cNvPr>
          <p:cNvSpPr>
            <a:spLocks noGrp="1"/>
          </p:cNvSpPr>
          <p:nvPr>
            <p:ph type="title"/>
          </p:nvPr>
        </p:nvSpPr>
        <p:spPr>
          <a:xfrm>
            <a:off x="386161" y="54384"/>
            <a:ext cx="10150644" cy="666336"/>
          </a:xfrm>
        </p:spPr>
        <p:txBody>
          <a:bodyPr/>
          <a:lstStyle/>
          <a:p>
            <a:r>
              <a:rPr lang="en-US" dirty="0"/>
              <a:t>Diabetic CKD </a:t>
            </a:r>
            <a:r>
              <a:rPr lang="en-US" dirty="0" err="1"/>
              <a:t>AlgoMarker</a:t>
            </a:r>
            <a:r>
              <a:rPr lang="en-US" dirty="0"/>
              <a:t>™</a:t>
            </a:r>
          </a:p>
        </p:txBody>
      </p:sp>
      <p:sp>
        <p:nvSpPr>
          <p:cNvPr id="17" name="Content Placeholder 2">
            <a:extLst>
              <a:ext uri="{FF2B5EF4-FFF2-40B4-BE49-F238E27FC236}">
                <a16:creationId xmlns:a16="http://schemas.microsoft.com/office/drawing/2014/main" id="{19CD306D-D190-4DC2-B3BF-745977736612}"/>
              </a:ext>
            </a:extLst>
          </p:cNvPr>
          <p:cNvSpPr txBox="1">
            <a:spLocks/>
          </p:cNvSpPr>
          <p:nvPr/>
        </p:nvSpPr>
        <p:spPr>
          <a:xfrm>
            <a:off x="2855913" y="818669"/>
            <a:ext cx="7675031" cy="4131182"/>
          </a:xfrm>
          <a:prstGeom prst="rect">
            <a:avLst/>
          </a:prstGeom>
        </p:spPr>
        <p:txBody>
          <a:bodyPr vert="horz" lIns="60904" tIns="30452" rIns="60904" bIns="30452" rtlCol="0">
            <a:noAutofit/>
          </a:bodyPr>
          <a:lstStyle>
            <a:lvl1pPr marL="410400" indent="-410400" algn="l" defTabSz="914400" rtl="0" eaLnBrk="1" latinLnBrk="0" hangingPunct="1">
              <a:spcBef>
                <a:spcPct val="20000"/>
              </a:spcBef>
              <a:buClr>
                <a:schemeClr val="tx2"/>
              </a:buClr>
              <a:buFont typeface="Arial"/>
              <a:buChar char="•"/>
              <a:defRPr sz="4800" kern="1200">
                <a:solidFill>
                  <a:schemeClr val="tx1"/>
                </a:solidFill>
                <a:latin typeface="+mn-lt"/>
                <a:ea typeface="+mn-ea"/>
                <a:cs typeface="+mn-cs"/>
              </a:defRPr>
            </a:lvl1pPr>
            <a:lvl2pPr marL="1324800" indent="-410400" algn="l" defTabSz="914400" rtl="0" eaLnBrk="1" latinLnBrk="0" hangingPunct="1">
              <a:spcBef>
                <a:spcPct val="20000"/>
              </a:spcBef>
              <a:buClr>
                <a:schemeClr val="tx2"/>
              </a:buClr>
              <a:buFont typeface="Arial"/>
              <a:buChar char="•"/>
              <a:defRPr sz="4000" kern="1200">
                <a:solidFill>
                  <a:schemeClr val="tx1"/>
                </a:solidFill>
                <a:latin typeface="+mn-lt"/>
                <a:ea typeface="+mn-ea"/>
                <a:cs typeface="+mn-cs"/>
              </a:defRPr>
            </a:lvl2pPr>
            <a:lvl3pPr marL="2224800" indent="-396000" algn="l" defTabSz="914400" rtl="0" eaLnBrk="1" latinLnBrk="0" hangingPunct="1">
              <a:spcBef>
                <a:spcPct val="20000"/>
              </a:spcBef>
              <a:buClr>
                <a:schemeClr val="tx2"/>
              </a:buClr>
              <a:buFont typeface="Arial"/>
              <a:buChar char="•"/>
              <a:defRPr sz="3600" kern="1200">
                <a:solidFill>
                  <a:schemeClr val="tx1"/>
                </a:solidFill>
                <a:latin typeface="+mn-lt"/>
                <a:ea typeface="+mn-ea"/>
                <a:cs typeface="+mn-cs"/>
              </a:defRPr>
            </a:lvl3pPr>
            <a:lvl4pPr marL="3283200" indent="-396000" algn="l" defTabSz="914400" rtl="0" eaLnBrk="1" latinLnBrk="0" hangingPunct="1">
              <a:spcBef>
                <a:spcPct val="20000"/>
              </a:spcBef>
              <a:buClr>
                <a:schemeClr val="tx2"/>
              </a:buClr>
              <a:buFont typeface="Arial"/>
              <a:buChar char="•"/>
              <a:defRPr sz="3200" kern="1200">
                <a:solidFill>
                  <a:schemeClr val="tx1"/>
                </a:solidFill>
                <a:latin typeface="+mn-lt"/>
                <a:ea typeface="+mn-ea"/>
                <a:cs typeface="+mn-cs"/>
              </a:defRPr>
            </a:lvl4pPr>
            <a:lvl5pPr marL="4269600" indent="-396000" algn="l" defTabSz="914400" rtl="0" eaLnBrk="1" latinLnBrk="0" hangingPunct="1">
              <a:spcBef>
                <a:spcPct val="20000"/>
              </a:spcBef>
              <a:buClr>
                <a:schemeClr val="tx2"/>
              </a:buClr>
              <a:buFont typeface="Arial"/>
              <a:buChar char="•"/>
              <a:defRPr sz="3200" kern="1200">
                <a:solidFill>
                  <a:schemeClr val="tx1"/>
                </a:solidFill>
                <a:latin typeface="+mn-lt"/>
                <a:ea typeface="+mn-ea"/>
                <a:cs typeface="+mn-cs"/>
              </a:defRPr>
            </a:lvl5pPr>
            <a:lvl6pPr marL="5029200" indent="-457200" algn="l" defTabSz="914400" rtl="0" eaLnBrk="1" latinLnBrk="0" hangingPunct="1">
              <a:spcBef>
                <a:spcPct val="20000"/>
              </a:spcBef>
              <a:buFont typeface="Arial"/>
              <a:buChar char="•"/>
              <a:defRPr sz="4000" kern="1200">
                <a:solidFill>
                  <a:schemeClr val="tx1"/>
                </a:solidFill>
                <a:latin typeface="+mn-lt"/>
                <a:ea typeface="+mn-ea"/>
                <a:cs typeface="+mn-cs"/>
              </a:defRPr>
            </a:lvl6pPr>
            <a:lvl7pPr marL="5943600" indent="-457200" algn="l" defTabSz="914400" rtl="0" eaLnBrk="1" latinLnBrk="0" hangingPunct="1">
              <a:spcBef>
                <a:spcPct val="20000"/>
              </a:spcBef>
              <a:buFont typeface="Arial"/>
              <a:buChar char="•"/>
              <a:defRPr sz="4000" kern="1200">
                <a:solidFill>
                  <a:schemeClr val="tx1"/>
                </a:solidFill>
                <a:latin typeface="+mn-lt"/>
                <a:ea typeface="+mn-ea"/>
                <a:cs typeface="+mn-cs"/>
              </a:defRPr>
            </a:lvl7pPr>
            <a:lvl8pPr marL="6858000" indent="-457200" algn="l" defTabSz="914400" rtl="0" eaLnBrk="1" latinLnBrk="0" hangingPunct="1">
              <a:spcBef>
                <a:spcPct val="20000"/>
              </a:spcBef>
              <a:buFont typeface="Arial"/>
              <a:buChar char="•"/>
              <a:defRPr sz="4000" kern="1200">
                <a:solidFill>
                  <a:schemeClr val="tx1"/>
                </a:solidFill>
                <a:latin typeface="+mn-lt"/>
                <a:ea typeface="+mn-ea"/>
                <a:cs typeface="+mn-cs"/>
              </a:defRPr>
            </a:lvl8pPr>
            <a:lvl9pPr marL="7772400" indent="-457200" algn="l" defTabSz="914400" rtl="0" eaLnBrk="1" latinLnBrk="0" hangingPunct="1">
              <a:spcBef>
                <a:spcPct val="20000"/>
              </a:spcBef>
              <a:buFont typeface="Arial"/>
              <a:buChar char="•"/>
              <a:defRPr sz="4000" kern="1200">
                <a:solidFill>
                  <a:schemeClr val="tx1"/>
                </a:solidFill>
                <a:latin typeface="+mn-lt"/>
                <a:ea typeface="+mn-ea"/>
                <a:cs typeface="+mn-cs"/>
              </a:defRPr>
            </a:lvl9pPr>
          </a:lstStyle>
          <a:p>
            <a:pPr marL="0" indent="0" defTabSz="608990">
              <a:spcBef>
                <a:spcPts val="1199"/>
              </a:spcBef>
              <a:buClr>
                <a:srgbClr val="27A9E1"/>
              </a:buClr>
              <a:buNone/>
            </a:pPr>
            <a:r>
              <a:rPr lang="en-US" sz="2131" b="1" dirty="0">
                <a:solidFill>
                  <a:srgbClr val="27A9E1"/>
                </a:solidFill>
                <a:latin typeface="Calibri"/>
              </a:rPr>
              <a:t>The Prediction</a:t>
            </a:r>
            <a:r>
              <a:rPr lang="en-US" sz="2131" dirty="0">
                <a:solidFill>
                  <a:srgbClr val="27A9E1"/>
                </a:solidFill>
                <a:latin typeface="Calibri"/>
              </a:rPr>
              <a:t>: </a:t>
            </a:r>
            <a:r>
              <a:rPr lang="en-US" sz="2131" dirty="0">
                <a:solidFill>
                  <a:prstClr val="black"/>
                </a:solidFill>
                <a:latin typeface="Calibri"/>
              </a:rPr>
              <a:t>Identify diabetic patients (T2D) at high risk for progressing to Diabetic Chronic Kidney Disease (CKD) Stages 2-4 within 3 </a:t>
            </a:r>
            <a:r>
              <a:rPr lang="en-US" sz="2131" dirty="0">
                <a:solidFill>
                  <a:prstClr val="black"/>
                </a:solidFill>
              </a:rPr>
              <a:t>years, for whom further evaluation and heightened awareness, per current standards of care and guidelines, is warranted.</a:t>
            </a:r>
            <a:r>
              <a:rPr lang="en-US" sz="2131" baseline="30000" dirty="0">
                <a:solidFill>
                  <a:srgbClr val="27A9E1"/>
                </a:solidFill>
              </a:rPr>
              <a:t>1</a:t>
            </a:r>
            <a:br>
              <a:rPr lang="en-US" sz="2131" baseline="30000">
                <a:solidFill>
                  <a:srgbClr val="27A9E1"/>
                </a:solidFill>
              </a:rPr>
            </a:br>
            <a:endParaRPr lang="en-US" sz="2131" b="1">
              <a:solidFill>
                <a:srgbClr val="27A9E1"/>
              </a:solidFill>
              <a:latin typeface="Calibri"/>
            </a:endParaRPr>
          </a:p>
          <a:p>
            <a:pPr marL="0" indent="0" defTabSz="608990">
              <a:spcBef>
                <a:spcPts val="1199"/>
              </a:spcBef>
              <a:buClr>
                <a:srgbClr val="27A9E1"/>
              </a:buClr>
              <a:buNone/>
            </a:pPr>
            <a:r>
              <a:rPr lang="en-US" sz="2131" b="1" dirty="0">
                <a:solidFill>
                  <a:srgbClr val="27A9E1"/>
                </a:solidFill>
                <a:latin typeface="Calibri"/>
              </a:rPr>
              <a:t>Early Intervention Opportunities</a:t>
            </a:r>
            <a:r>
              <a:rPr lang="en-US" sz="2131" dirty="0">
                <a:solidFill>
                  <a:srgbClr val="27A9E1"/>
                </a:solidFill>
                <a:latin typeface="Calibri"/>
              </a:rPr>
              <a:t>: </a:t>
            </a:r>
            <a:r>
              <a:rPr lang="en-US" sz="2131" dirty="0">
                <a:solidFill>
                  <a:prstClr val="black"/>
                </a:solidFill>
              </a:rPr>
              <a:t>Enhanced patient follow-up and monitoring; early </a:t>
            </a:r>
            <a:r>
              <a:rPr lang="en-US" sz="2131" dirty="0">
                <a:solidFill>
                  <a:prstClr val="black"/>
                </a:solidFill>
                <a:latin typeface="Calibri"/>
              </a:rPr>
              <a:t>referral to nephrologist; </a:t>
            </a:r>
            <a:r>
              <a:rPr lang="en-US" sz="2131" dirty="0">
                <a:solidFill>
                  <a:prstClr val="black"/>
                </a:solidFill>
              </a:rPr>
              <a:t>consider potential appropriateness of medication (e.g., avoiding nephrotoxins such as NSAIDs, contrast media, and other nephrotoxic drugs).</a:t>
            </a:r>
            <a:r>
              <a:rPr lang="en-US" sz="2131" baseline="30000" dirty="0">
                <a:solidFill>
                  <a:srgbClr val="27A9E1"/>
                </a:solidFill>
              </a:rPr>
              <a:t> 2</a:t>
            </a:r>
            <a:endParaRPr lang="en-US" sz="2131" b="1">
              <a:solidFill>
                <a:srgbClr val="27A9E1"/>
              </a:solidFill>
              <a:latin typeface="Calibri"/>
            </a:endParaRPr>
          </a:p>
          <a:p>
            <a:pPr marL="0" indent="0" defTabSz="608990">
              <a:spcBef>
                <a:spcPts val="1199"/>
              </a:spcBef>
              <a:buClr>
                <a:srgbClr val="27A9E1"/>
              </a:buClr>
              <a:buNone/>
            </a:pPr>
            <a:br>
              <a:rPr lang="en-US" sz="2131" b="1">
                <a:solidFill>
                  <a:srgbClr val="27A9E1"/>
                </a:solidFill>
                <a:latin typeface="Calibri"/>
              </a:rPr>
            </a:br>
            <a:r>
              <a:rPr lang="en-US" sz="2131" b="1" dirty="0">
                <a:solidFill>
                  <a:srgbClr val="27A9E1"/>
                </a:solidFill>
                <a:latin typeface="Calibri"/>
              </a:rPr>
              <a:t>Potential Outcomes and Advantages: </a:t>
            </a:r>
            <a:r>
              <a:rPr lang="en-US" sz="2131" dirty="0">
                <a:solidFill>
                  <a:prstClr val="black"/>
                </a:solidFill>
                <a:latin typeface="Calibri"/>
              </a:rPr>
              <a:t>Prevent or delay progression to Diabetic CKD; prevent or delay dialysis or transplant; efficient targeting</a:t>
            </a:r>
            <a:endParaRPr lang="en-US" sz="2131" b="1" strike="sngStrike" dirty="0">
              <a:solidFill>
                <a:prstClr val="black"/>
              </a:solidFill>
              <a:latin typeface="Calibri"/>
            </a:endParaRPr>
          </a:p>
        </p:txBody>
      </p:sp>
      <p:pic>
        <p:nvPicPr>
          <p:cNvPr id="3" name="Picture 2"/>
          <p:cNvPicPr>
            <a:picLocks noChangeAspect="1"/>
          </p:cNvPicPr>
          <p:nvPr/>
        </p:nvPicPr>
        <p:blipFill>
          <a:blip r:embed="rId3"/>
          <a:stretch>
            <a:fillRect/>
          </a:stretch>
        </p:blipFill>
        <p:spPr>
          <a:xfrm>
            <a:off x="472153" y="1136872"/>
            <a:ext cx="1665000" cy="1113750"/>
          </a:xfrm>
          <a:prstGeom prst="rect">
            <a:avLst/>
          </a:prstGeom>
        </p:spPr>
      </p:pic>
      <p:grpSp>
        <p:nvGrpSpPr>
          <p:cNvPr id="84" name="Group 83">
            <a:extLst>
              <a:ext uri="{FF2B5EF4-FFF2-40B4-BE49-F238E27FC236}">
                <a16:creationId xmlns:a16="http://schemas.microsoft.com/office/drawing/2014/main" id="{09310087-B02A-413F-B0B7-50AE41535AE7}"/>
              </a:ext>
            </a:extLst>
          </p:cNvPr>
          <p:cNvGrpSpPr/>
          <p:nvPr/>
        </p:nvGrpSpPr>
        <p:grpSpPr>
          <a:xfrm>
            <a:off x="82312" y="5850958"/>
            <a:ext cx="10534005" cy="600164"/>
            <a:chOff x="0" y="9291142"/>
            <a:chExt cx="16531196" cy="901079"/>
          </a:xfrm>
        </p:grpSpPr>
        <p:sp>
          <p:nvSpPr>
            <p:cNvPr id="85" name="Rectangle 84">
              <a:extLst>
                <a:ext uri="{FF2B5EF4-FFF2-40B4-BE49-F238E27FC236}">
                  <a16:creationId xmlns:a16="http://schemas.microsoft.com/office/drawing/2014/main" id="{EB43EB55-E7E3-42E5-8E54-7147A3CF7E56}"/>
                </a:ext>
              </a:extLst>
            </p:cNvPr>
            <p:cNvSpPr/>
            <p:nvPr/>
          </p:nvSpPr>
          <p:spPr>
            <a:xfrm>
              <a:off x="0" y="9470571"/>
              <a:ext cx="16295914" cy="65503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173"/>
              <a:endParaRPr lang="en-US" sz="2398">
                <a:solidFill>
                  <a:prstClr val="white"/>
                </a:solidFill>
                <a:latin typeface="Calibri"/>
              </a:endParaRPr>
            </a:p>
          </p:txBody>
        </p:sp>
        <p:sp>
          <p:nvSpPr>
            <p:cNvPr id="86" name="TextBox 85">
              <a:extLst>
                <a:ext uri="{FF2B5EF4-FFF2-40B4-BE49-F238E27FC236}">
                  <a16:creationId xmlns:a16="http://schemas.microsoft.com/office/drawing/2014/main" id="{817EFB87-CF3C-4D02-AFBC-204C5CA73A3C}"/>
                </a:ext>
              </a:extLst>
            </p:cNvPr>
            <p:cNvSpPr txBox="1"/>
            <p:nvPr/>
          </p:nvSpPr>
          <p:spPr>
            <a:xfrm>
              <a:off x="509642" y="9291142"/>
              <a:ext cx="16021554" cy="901079"/>
            </a:xfrm>
            <a:prstGeom prst="rect">
              <a:avLst/>
            </a:prstGeom>
            <a:noFill/>
          </p:spPr>
          <p:txBody>
            <a:bodyPr wrap="square" rtlCol="0">
              <a:spAutoFit/>
            </a:bodyPr>
            <a:lstStyle/>
            <a:p>
              <a:pPr defTabSz="609173"/>
              <a:r>
                <a:rPr lang="en-US" sz="1100" baseline="30000" dirty="0"/>
                <a:t>1</a:t>
              </a:r>
              <a:r>
                <a:rPr lang="en-US" sz="1100" dirty="0"/>
                <a:t>The Diabetic CKD </a:t>
              </a:r>
              <a:r>
                <a:rPr lang="en-US" sz="1100" dirty="0" err="1"/>
                <a:t>AlgoMarker</a:t>
              </a:r>
              <a:r>
                <a:rPr lang="en-US" sz="1100" dirty="0"/>
                <a:t>™ is a relative risk indicator and is n</a:t>
              </a:r>
              <a:r>
                <a:rPr lang="en-CA" sz="1100" dirty="0" err="1"/>
                <a:t>ot</a:t>
              </a:r>
              <a:r>
                <a:rPr lang="en-CA" sz="1100" dirty="0"/>
                <a:t> intended for use </a:t>
              </a:r>
              <a:r>
                <a:rPr lang="en-US" sz="1100" dirty="0"/>
                <a:t>in the diagnosis or screening for chronic kidney disease.</a:t>
              </a:r>
              <a:br>
                <a:rPr lang="en-US" sz="1100" strike="sngStrike"/>
              </a:br>
              <a:r>
                <a:rPr lang="en-US" sz="1100" baseline="30000" dirty="0"/>
                <a:t>2</a:t>
              </a:r>
              <a:r>
                <a:rPr lang="en-US" sz="1100" dirty="0">
                  <a:latin typeface="Calibri"/>
                </a:rPr>
                <a:t>Listed interventions are examples only and should be considered in the context of an individual’s overall health and </a:t>
              </a:r>
              <a:r>
                <a:rPr lang="en-US" sz="1100" dirty="0"/>
                <a:t>according to the established clinical guidelines</a:t>
              </a:r>
              <a:br>
                <a:rPr lang="en-US" sz="1100"/>
              </a:br>
              <a:r>
                <a:rPr lang="en-US" sz="1100" dirty="0"/>
                <a:t>and existing clinical practices</a:t>
              </a:r>
              <a:r>
                <a:rPr lang="en-US" sz="1100" dirty="0">
                  <a:latin typeface="Calibri"/>
                </a:rPr>
                <a:t>.  </a:t>
              </a:r>
              <a:r>
                <a:rPr lang="en-US" sz="1100" strike="sngStrike" dirty="0">
                  <a:latin typeface="Calibri"/>
                </a:rPr>
                <a:t> </a:t>
              </a:r>
              <a:endParaRPr lang="en-US" sz="1100" strike="sngStrike" baseline="30000" dirty="0"/>
            </a:p>
          </p:txBody>
        </p:sp>
      </p:grpSp>
      <p:pic>
        <p:nvPicPr>
          <p:cNvPr id="87" name="Picture 86"/>
          <p:cNvPicPr>
            <a:picLocks noChangeAspect="1"/>
          </p:cNvPicPr>
          <p:nvPr/>
        </p:nvPicPr>
        <p:blipFill>
          <a:blip r:embed="rId4"/>
          <a:stretch>
            <a:fillRect/>
          </a:stretch>
        </p:blipFill>
        <p:spPr>
          <a:xfrm>
            <a:off x="438597" y="2812442"/>
            <a:ext cx="2242092" cy="2153975"/>
          </a:xfrm>
          <a:prstGeom prst="rect">
            <a:avLst/>
          </a:prstGeom>
        </p:spPr>
      </p:pic>
    </p:spTree>
    <p:extLst>
      <p:ext uri="{BB962C8B-B14F-4D97-AF65-F5344CB8AC3E}">
        <p14:creationId xmlns:p14="http://schemas.microsoft.com/office/powerpoint/2010/main" val="487097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777254" y="3394837"/>
            <a:ext cx="868044" cy="1945616"/>
          </a:xfrm>
          <a:prstGeom prst="rect">
            <a:avLst/>
          </a:prstGeom>
        </p:spPr>
      </p:pic>
      <p:sp>
        <p:nvSpPr>
          <p:cNvPr id="2" name="Title 1">
            <a:extLst>
              <a:ext uri="{FF2B5EF4-FFF2-40B4-BE49-F238E27FC236}">
                <a16:creationId xmlns:a16="http://schemas.microsoft.com/office/drawing/2014/main" id="{18A06AE9-5E0F-486E-A898-E7B61620EB54}"/>
              </a:ext>
            </a:extLst>
          </p:cNvPr>
          <p:cNvSpPr>
            <a:spLocks noGrp="1"/>
          </p:cNvSpPr>
          <p:nvPr>
            <p:ph type="title"/>
          </p:nvPr>
        </p:nvSpPr>
        <p:spPr>
          <a:xfrm>
            <a:off x="258434" y="1083"/>
            <a:ext cx="10982870" cy="666336"/>
          </a:xfrm>
        </p:spPr>
        <p:txBody>
          <a:bodyPr/>
          <a:lstStyle/>
          <a:p>
            <a:r>
              <a:rPr lang="en-US" dirty="0"/>
              <a:t>Diabetic progression to CKD stages 2-4 within 3 years</a:t>
            </a:r>
          </a:p>
        </p:txBody>
      </p:sp>
      <p:sp>
        <p:nvSpPr>
          <p:cNvPr id="5" name="Content Placeholder 2">
            <a:extLst>
              <a:ext uri="{FF2B5EF4-FFF2-40B4-BE49-F238E27FC236}">
                <a16:creationId xmlns:a16="http://schemas.microsoft.com/office/drawing/2014/main" id="{D7BB396C-D012-4EA0-9147-E59F2214F183}"/>
              </a:ext>
            </a:extLst>
          </p:cNvPr>
          <p:cNvSpPr txBox="1">
            <a:spLocks/>
          </p:cNvSpPr>
          <p:nvPr/>
        </p:nvSpPr>
        <p:spPr>
          <a:xfrm>
            <a:off x="518361" y="992732"/>
            <a:ext cx="9809459" cy="3071268"/>
          </a:xfrm>
          <a:prstGeom prst="rect">
            <a:avLst/>
          </a:prstGeom>
        </p:spPr>
        <p:txBody>
          <a:bodyPr vert="horz" lIns="60904" tIns="30452" rIns="60904" bIns="30452" numCol="1" rtlCol="0">
            <a:noAutofit/>
          </a:bodyPr>
          <a:lstStyle>
            <a:lvl1pPr marL="410400" indent="-410400" algn="l" defTabSz="914400" rtl="0" eaLnBrk="1" latinLnBrk="0" hangingPunct="1">
              <a:spcBef>
                <a:spcPct val="20000"/>
              </a:spcBef>
              <a:buClr>
                <a:schemeClr val="tx2"/>
              </a:buClr>
              <a:buFont typeface="Arial"/>
              <a:buChar char="•"/>
              <a:defRPr sz="4800" kern="1200">
                <a:solidFill>
                  <a:schemeClr val="tx1"/>
                </a:solidFill>
                <a:latin typeface="+mn-lt"/>
                <a:ea typeface="+mn-ea"/>
                <a:cs typeface="+mn-cs"/>
              </a:defRPr>
            </a:lvl1pPr>
            <a:lvl2pPr marL="1324800" indent="-410400" algn="l" defTabSz="914400" rtl="0" eaLnBrk="1" latinLnBrk="0" hangingPunct="1">
              <a:spcBef>
                <a:spcPct val="20000"/>
              </a:spcBef>
              <a:buClr>
                <a:schemeClr val="tx2"/>
              </a:buClr>
              <a:buFont typeface="Arial"/>
              <a:buChar char="•"/>
              <a:defRPr sz="4000" kern="1200">
                <a:solidFill>
                  <a:schemeClr val="tx1"/>
                </a:solidFill>
                <a:latin typeface="+mn-lt"/>
                <a:ea typeface="+mn-ea"/>
                <a:cs typeface="+mn-cs"/>
              </a:defRPr>
            </a:lvl2pPr>
            <a:lvl3pPr marL="2224800" indent="-396000" algn="l" defTabSz="914400" rtl="0" eaLnBrk="1" latinLnBrk="0" hangingPunct="1">
              <a:spcBef>
                <a:spcPct val="20000"/>
              </a:spcBef>
              <a:buClr>
                <a:schemeClr val="tx2"/>
              </a:buClr>
              <a:buFont typeface="Arial"/>
              <a:buChar char="•"/>
              <a:defRPr sz="3600" kern="1200">
                <a:solidFill>
                  <a:schemeClr val="tx1"/>
                </a:solidFill>
                <a:latin typeface="+mn-lt"/>
                <a:ea typeface="+mn-ea"/>
                <a:cs typeface="+mn-cs"/>
              </a:defRPr>
            </a:lvl3pPr>
            <a:lvl4pPr marL="3283200" indent="-396000" algn="l" defTabSz="914400" rtl="0" eaLnBrk="1" latinLnBrk="0" hangingPunct="1">
              <a:spcBef>
                <a:spcPct val="20000"/>
              </a:spcBef>
              <a:buClr>
                <a:schemeClr val="tx2"/>
              </a:buClr>
              <a:buFont typeface="Arial"/>
              <a:buChar char="•"/>
              <a:defRPr sz="3200" kern="1200">
                <a:solidFill>
                  <a:schemeClr val="tx1"/>
                </a:solidFill>
                <a:latin typeface="+mn-lt"/>
                <a:ea typeface="+mn-ea"/>
                <a:cs typeface="+mn-cs"/>
              </a:defRPr>
            </a:lvl4pPr>
            <a:lvl5pPr marL="4269600" indent="-396000" algn="l" defTabSz="914400" rtl="0" eaLnBrk="1" latinLnBrk="0" hangingPunct="1">
              <a:spcBef>
                <a:spcPct val="20000"/>
              </a:spcBef>
              <a:buClr>
                <a:schemeClr val="tx2"/>
              </a:buClr>
              <a:buFont typeface="Arial"/>
              <a:buChar char="•"/>
              <a:defRPr sz="3200" kern="1200">
                <a:solidFill>
                  <a:schemeClr val="tx1"/>
                </a:solidFill>
                <a:latin typeface="+mn-lt"/>
                <a:ea typeface="+mn-ea"/>
                <a:cs typeface="+mn-cs"/>
              </a:defRPr>
            </a:lvl5pPr>
            <a:lvl6pPr marL="5029200" indent="-457200" algn="l" defTabSz="914400" rtl="0" eaLnBrk="1" latinLnBrk="0" hangingPunct="1">
              <a:spcBef>
                <a:spcPct val="20000"/>
              </a:spcBef>
              <a:buFont typeface="Arial"/>
              <a:buChar char="•"/>
              <a:defRPr sz="4000" kern="1200">
                <a:solidFill>
                  <a:schemeClr val="tx1"/>
                </a:solidFill>
                <a:latin typeface="+mn-lt"/>
                <a:ea typeface="+mn-ea"/>
                <a:cs typeface="+mn-cs"/>
              </a:defRPr>
            </a:lvl6pPr>
            <a:lvl7pPr marL="5943600" indent="-457200" algn="l" defTabSz="914400" rtl="0" eaLnBrk="1" latinLnBrk="0" hangingPunct="1">
              <a:spcBef>
                <a:spcPct val="20000"/>
              </a:spcBef>
              <a:buFont typeface="Arial"/>
              <a:buChar char="•"/>
              <a:defRPr sz="4000" kern="1200">
                <a:solidFill>
                  <a:schemeClr val="tx1"/>
                </a:solidFill>
                <a:latin typeface="+mn-lt"/>
                <a:ea typeface="+mn-ea"/>
                <a:cs typeface="+mn-cs"/>
              </a:defRPr>
            </a:lvl7pPr>
            <a:lvl8pPr marL="6858000" indent="-457200" algn="l" defTabSz="914400" rtl="0" eaLnBrk="1" latinLnBrk="0" hangingPunct="1">
              <a:spcBef>
                <a:spcPct val="20000"/>
              </a:spcBef>
              <a:buFont typeface="Arial"/>
              <a:buChar char="•"/>
              <a:defRPr sz="4000" kern="1200">
                <a:solidFill>
                  <a:schemeClr val="tx1"/>
                </a:solidFill>
                <a:latin typeface="+mn-lt"/>
                <a:ea typeface="+mn-ea"/>
                <a:cs typeface="+mn-cs"/>
              </a:defRPr>
            </a:lvl8pPr>
            <a:lvl9pPr marL="7772400" indent="-457200" algn="l" defTabSz="914400" rtl="0" eaLnBrk="1" latinLnBrk="0" hangingPunct="1">
              <a:spcBef>
                <a:spcPct val="20000"/>
              </a:spcBef>
              <a:buFont typeface="Arial"/>
              <a:buChar char="•"/>
              <a:defRPr sz="4000" kern="1200">
                <a:solidFill>
                  <a:schemeClr val="tx1"/>
                </a:solidFill>
                <a:latin typeface="+mn-lt"/>
                <a:ea typeface="+mn-ea"/>
                <a:cs typeface="+mn-cs"/>
              </a:defRPr>
            </a:lvl9pPr>
          </a:lstStyle>
          <a:p>
            <a:pPr marL="0" indent="0" defTabSz="608990">
              <a:buClr>
                <a:srgbClr val="27A9E1"/>
              </a:buClr>
              <a:buNone/>
              <a:defRPr sz="1400" b="0" i="0" u="none" strike="noStrike" kern="1200" spc="0" baseline="0">
                <a:solidFill>
                  <a:srgbClr val="000000">
                    <a:lumMod val="65000"/>
                    <a:lumOff val="35000"/>
                  </a:srgbClr>
                </a:solidFill>
                <a:latin typeface="+mn-lt"/>
                <a:ea typeface="+mn-ea"/>
                <a:cs typeface="+mn-cs"/>
              </a:defRPr>
            </a:pPr>
            <a:r>
              <a:rPr lang="en-US" sz="2800" b="1" dirty="0">
                <a:solidFill>
                  <a:srgbClr val="27A9E1"/>
                </a:solidFill>
                <a:latin typeface="Calibri"/>
              </a:rPr>
              <a:t>Model validation results</a:t>
            </a:r>
          </a:p>
          <a:p>
            <a:pPr marL="0" indent="0" defTabSz="608990">
              <a:buClr>
                <a:srgbClr val="27A9E1"/>
              </a:buClr>
              <a:buNone/>
              <a:defRPr sz="1400" b="0" i="0" u="none" strike="noStrike" kern="1200" spc="0" baseline="0">
                <a:solidFill>
                  <a:srgbClr val="000000">
                    <a:lumMod val="65000"/>
                    <a:lumOff val="35000"/>
                  </a:srgbClr>
                </a:solidFill>
                <a:latin typeface="+mn-lt"/>
                <a:ea typeface="+mn-ea"/>
                <a:cs typeface="+mn-cs"/>
              </a:defRPr>
            </a:pPr>
            <a:r>
              <a:rPr lang="en-US" sz="2398" b="1" dirty="0">
                <a:solidFill>
                  <a:srgbClr val="000000">
                    <a:lumMod val="65000"/>
                    <a:lumOff val="35000"/>
                  </a:srgbClr>
                </a:solidFill>
                <a:latin typeface="Calibri"/>
              </a:rPr>
              <a:t>Cohort</a:t>
            </a:r>
            <a:r>
              <a:rPr lang="en-US" sz="2398" dirty="0">
                <a:solidFill>
                  <a:srgbClr val="000000">
                    <a:lumMod val="65000"/>
                    <a:lumOff val="35000"/>
                  </a:srgbClr>
                </a:solidFill>
                <a:latin typeface="Calibri"/>
              </a:rPr>
              <a:t>: </a:t>
            </a:r>
            <a:r>
              <a:rPr lang="en-US" sz="2398" dirty="0">
                <a:solidFill>
                  <a:srgbClr val="000000">
                    <a:lumMod val="65000"/>
                    <a:lumOff val="35000"/>
                  </a:srgbClr>
                </a:solidFill>
              </a:rPr>
              <a:t>40–80 year old diabetic patients with normal kidney function</a:t>
            </a:r>
            <a:endParaRPr lang="en-US" sz="2398" dirty="0">
              <a:solidFill>
                <a:srgbClr val="000000">
                  <a:lumMod val="65000"/>
                  <a:lumOff val="35000"/>
                </a:srgbClr>
              </a:solidFill>
              <a:latin typeface="Calibri"/>
            </a:endParaRPr>
          </a:p>
          <a:p>
            <a:pPr defTabSz="608990">
              <a:buClr>
                <a:srgbClr val="27A9E1"/>
              </a:buClr>
              <a:defRPr sz="1400" b="0" i="0" u="none" strike="noStrike" kern="1200" spc="0" baseline="0">
                <a:solidFill>
                  <a:srgbClr val="000000">
                    <a:lumMod val="65000"/>
                    <a:lumOff val="35000"/>
                  </a:srgbClr>
                </a:solidFill>
                <a:latin typeface="+mn-lt"/>
                <a:ea typeface="+mn-ea"/>
                <a:cs typeface="+mn-cs"/>
              </a:defRPr>
            </a:pPr>
            <a:endParaRPr lang="en-US" sz="2398">
              <a:solidFill>
                <a:srgbClr val="000000">
                  <a:lumMod val="65000"/>
                  <a:lumOff val="35000"/>
                </a:srgbClr>
              </a:solidFill>
              <a:latin typeface="Calibri"/>
            </a:endParaRPr>
          </a:p>
        </p:txBody>
      </p:sp>
      <p:sp>
        <p:nvSpPr>
          <p:cNvPr id="38" name="Rectangle 37"/>
          <p:cNvSpPr/>
          <p:nvPr/>
        </p:nvSpPr>
        <p:spPr>
          <a:xfrm>
            <a:off x="2005161" y="5329462"/>
            <a:ext cx="9188716" cy="1061829"/>
          </a:xfrm>
          <a:prstGeom prst="rect">
            <a:avLst/>
          </a:prstGeom>
        </p:spPr>
        <p:txBody>
          <a:bodyPr wrap="square" anchor="t">
            <a:spAutoFit/>
          </a:bodyPr>
          <a:lstStyle/>
          <a:p>
            <a:pPr algn="ctr" defTabSz="609173"/>
            <a:r>
              <a:rPr lang="en-US" sz="1850" b="1" dirty="0">
                <a:solidFill>
                  <a:prstClr val="black"/>
                </a:solidFill>
                <a:latin typeface="Calibri"/>
              </a:rPr>
              <a:t>By flagging </a:t>
            </a:r>
            <a:r>
              <a:rPr lang="en-US" sz="1850" b="1" dirty="0">
                <a:solidFill>
                  <a:prstClr val="black"/>
                </a:solidFill>
              </a:rPr>
              <a:t>the top 3% of a diabetic </a:t>
            </a:r>
            <a:r>
              <a:rPr lang="en-US" sz="1850" b="1" dirty="0">
                <a:solidFill>
                  <a:prstClr val="black"/>
                </a:solidFill>
                <a:latin typeface="Calibri"/>
              </a:rPr>
              <a:t>population at risk, our Diabetic CKD </a:t>
            </a:r>
            <a:r>
              <a:rPr lang="en-US" sz="1850" b="1" dirty="0" err="1">
                <a:solidFill>
                  <a:prstClr val="black"/>
                </a:solidFill>
                <a:latin typeface="Calibri"/>
              </a:rPr>
              <a:t>AlgoMarker</a:t>
            </a:r>
            <a:r>
              <a:rPr lang="en-US" sz="1850" b="1" dirty="0">
                <a:solidFill>
                  <a:prstClr val="black"/>
                </a:solidFill>
                <a:latin typeface="Calibri"/>
              </a:rPr>
              <a:t>™ captures </a:t>
            </a:r>
            <a:r>
              <a:rPr lang="en-US" sz="1850" b="1" dirty="0">
                <a:solidFill>
                  <a:prstClr val="black"/>
                </a:solidFill>
              </a:rPr>
              <a:t>25.5% </a:t>
            </a:r>
            <a:r>
              <a:rPr lang="en-US" sz="1850" b="1" dirty="0">
                <a:solidFill>
                  <a:prstClr val="black"/>
                </a:solidFill>
                <a:latin typeface="Calibri"/>
              </a:rPr>
              <a:t>of </a:t>
            </a:r>
            <a:r>
              <a:rPr lang="en-US" sz="1850" b="1" dirty="0">
                <a:solidFill>
                  <a:prstClr val="black"/>
                </a:solidFill>
              </a:rPr>
              <a:t>diabetic </a:t>
            </a:r>
            <a:r>
              <a:rPr lang="en-US" sz="1850" b="1" dirty="0">
                <a:solidFill>
                  <a:prstClr val="black"/>
                </a:solidFill>
                <a:latin typeface="Calibri"/>
              </a:rPr>
              <a:t>patients likely to progress to CKD within 3 years </a:t>
            </a:r>
            <a:br>
              <a:rPr lang="en-US" sz="1850" b="1">
                <a:latin typeface="Calibri"/>
              </a:rPr>
            </a:br>
            <a:br>
              <a:rPr lang="en-US" sz="1200" b="1">
                <a:latin typeface="Calibri"/>
              </a:rPr>
            </a:br>
            <a:r>
              <a:rPr lang="en-US" sz="1400" dirty="0">
                <a:solidFill>
                  <a:prstClr val="black"/>
                </a:solidFill>
                <a:cs typeface="Calibri"/>
              </a:rPr>
              <a:t>First retrospective validation study performed on a UK population</a:t>
            </a:r>
            <a:endParaRPr lang="en-US" sz="1850" dirty="0">
              <a:solidFill>
                <a:prstClr val="black"/>
              </a:solidFill>
              <a:highlight>
                <a:srgbClr val="FFFF00"/>
              </a:highlight>
              <a:latin typeface="Calibri"/>
              <a:cs typeface="Calibri"/>
            </a:endParaRPr>
          </a:p>
        </p:txBody>
      </p:sp>
      <p:graphicFrame>
        <p:nvGraphicFramePr>
          <p:cNvPr id="20" name="Content Placeholder 19">
            <a:extLst>
              <a:ext uri="{FF2B5EF4-FFF2-40B4-BE49-F238E27FC236}">
                <a16:creationId xmlns:a16="http://schemas.microsoft.com/office/drawing/2014/main" id="{3A7E2580-8FED-495C-8764-89A876BB0625}"/>
              </a:ext>
            </a:extLst>
          </p:cNvPr>
          <p:cNvGraphicFramePr>
            <a:graphicFrameLocks noGrp="1"/>
          </p:cNvGraphicFramePr>
          <p:nvPr>
            <p:ph idx="1"/>
            <p:extLst>
              <p:ext uri="{D42A27DB-BD31-4B8C-83A1-F6EECF244321}">
                <p14:modId xmlns:p14="http://schemas.microsoft.com/office/powerpoint/2010/main" val="2147378349"/>
              </p:ext>
            </p:extLst>
          </p:nvPr>
        </p:nvGraphicFramePr>
        <p:xfrm>
          <a:off x="2485119" y="3394837"/>
          <a:ext cx="6496685" cy="1584000"/>
        </p:xfrm>
        <a:graphic>
          <a:graphicData uri="http://schemas.openxmlformats.org/drawingml/2006/table">
            <a:tbl>
              <a:tblPr/>
              <a:tblGrid>
                <a:gridCol w="2157902">
                  <a:extLst>
                    <a:ext uri="{9D8B030D-6E8A-4147-A177-3AD203B41FA5}">
                      <a16:colId xmlns:a16="http://schemas.microsoft.com/office/drawing/2014/main" val="3087819409"/>
                    </a:ext>
                  </a:extLst>
                </a:gridCol>
                <a:gridCol w="1002648">
                  <a:extLst>
                    <a:ext uri="{9D8B030D-6E8A-4147-A177-3AD203B41FA5}">
                      <a16:colId xmlns:a16="http://schemas.microsoft.com/office/drawing/2014/main" val="659303677"/>
                    </a:ext>
                  </a:extLst>
                </a:gridCol>
                <a:gridCol w="1112045">
                  <a:extLst>
                    <a:ext uri="{9D8B030D-6E8A-4147-A177-3AD203B41FA5}">
                      <a16:colId xmlns:a16="http://schemas.microsoft.com/office/drawing/2014/main" val="3484108102"/>
                    </a:ext>
                  </a:extLst>
                </a:gridCol>
                <a:gridCol w="1112045">
                  <a:extLst>
                    <a:ext uri="{9D8B030D-6E8A-4147-A177-3AD203B41FA5}">
                      <a16:colId xmlns:a16="http://schemas.microsoft.com/office/drawing/2014/main" val="2744242380"/>
                    </a:ext>
                  </a:extLst>
                </a:gridCol>
                <a:gridCol w="1112045">
                  <a:extLst>
                    <a:ext uri="{9D8B030D-6E8A-4147-A177-3AD203B41FA5}">
                      <a16:colId xmlns:a16="http://schemas.microsoft.com/office/drawing/2014/main" val="3378505998"/>
                    </a:ext>
                  </a:extLst>
                </a:gridCol>
              </a:tblGrid>
              <a:tr h="396000">
                <a:tc>
                  <a:txBody>
                    <a:bodyPr/>
                    <a:lstStyle/>
                    <a:p>
                      <a:pPr algn="l" fontAlgn="b"/>
                      <a:r>
                        <a:rPr lang="en-US" sz="1800" b="0" i="0" u="none" strike="noStrike" dirty="0">
                          <a:solidFill>
                            <a:srgbClr val="000000"/>
                          </a:solidFill>
                          <a:effectLst/>
                          <a:latin typeface="Calibri"/>
                        </a:rPr>
                        <a:t>Positivity Rate (%)</a:t>
                      </a:r>
                    </a:p>
                  </a:txBody>
                  <a:tcPr marL="6350" marR="6350" marT="6350" marB="0" anchor="b">
                    <a:lnL w="12700" cap="flat" cmpd="sng" algn="ctr">
                      <a:noFill/>
                      <a:prstDash val="solid"/>
                      <a:round/>
                      <a:headEnd type="none" w="med" len="med"/>
                      <a:tailEnd type="none" w="med" len="med"/>
                    </a:lnL>
                    <a:lnR>
                      <a:noFill/>
                    </a:lnR>
                    <a:lnT w="19050" cap="flat" cmpd="sng" algn="ctr">
                      <a:solidFill>
                        <a:srgbClr val="27A9E1"/>
                      </a:solidFill>
                      <a:prstDash val="solid"/>
                      <a:round/>
                      <a:headEnd type="none" w="med" len="med"/>
                      <a:tailEnd type="none" w="med" len="med"/>
                    </a:lnT>
                    <a:lnB w="12700" cap="flat" cmpd="sng" algn="ctr">
                      <a:solidFill>
                        <a:srgbClr val="27A9E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1.0</a:t>
                      </a:r>
                    </a:p>
                  </a:txBody>
                  <a:tcPr marL="6350" marR="6350" marT="6350" marB="0" anchor="b">
                    <a:lnL>
                      <a:noFill/>
                    </a:lnL>
                    <a:lnR>
                      <a:noFill/>
                    </a:lnR>
                    <a:lnT w="19050" cap="flat" cmpd="sng" algn="ctr">
                      <a:solidFill>
                        <a:srgbClr val="27A9E1"/>
                      </a:solidFill>
                      <a:prstDash val="solid"/>
                      <a:round/>
                      <a:headEnd type="none" w="med" len="med"/>
                      <a:tailEnd type="none" w="med" len="med"/>
                    </a:lnT>
                    <a:lnB w="12700" cap="flat" cmpd="sng" algn="ctr">
                      <a:solidFill>
                        <a:srgbClr val="27A9E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3.0</a:t>
                      </a:r>
                    </a:p>
                  </a:txBody>
                  <a:tcPr marL="6350" marR="6350" marT="6350" marB="0" anchor="b">
                    <a:lnL>
                      <a:noFill/>
                    </a:lnL>
                    <a:lnR>
                      <a:noFill/>
                    </a:lnR>
                    <a:lnT w="19050" cap="flat" cmpd="sng" algn="ctr">
                      <a:solidFill>
                        <a:srgbClr val="27A9E1"/>
                      </a:solidFill>
                      <a:prstDash val="solid"/>
                      <a:round/>
                      <a:headEnd type="none" w="med" len="med"/>
                      <a:tailEnd type="none" w="med" len="med"/>
                    </a:lnT>
                    <a:lnB w="12700" cap="flat" cmpd="sng" algn="ctr">
                      <a:solidFill>
                        <a:srgbClr val="27A9E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5.0</a:t>
                      </a:r>
                    </a:p>
                  </a:txBody>
                  <a:tcPr marL="6350" marR="6350" marT="6350" marB="0" anchor="b">
                    <a:lnL>
                      <a:noFill/>
                    </a:lnL>
                    <a:lnR>
                      <a:noFill/>
                    </a:lnR>
                    <a:lnT w="19050" cap="flat" cmpd="sng" algn="ctr">
                      <a:solidFill>
                        <a:srgbClr val="27A9E1"/>
                      </a:solidFill>
                      <a:prstDash val="solid"/>
                      <a:round/>
                      <a:headEnd type="none" w="med" len="med"/>
                      <a:tailEnd type="none" w="med" len="med"/>
                    </a:lnT>
                    <a:lnB w="12700" cap="flat" cmpd="sng" algn="ctr">
                      <a:solidFill>
                        <a:srgbClr val="27A9E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10.0</a:t>
                      </a:r>
                    </a:p>
                  </a:txBody>
                  <a:tcPr marL="6350" marR="6350" marT="6350" marB="0" anchor="b">
                    <a:lnL>
                      <a:noFill/>
                    </a:lnL>
                    <a:lnR>
                      <a:noFill/>
                    </a:lnR>
                    <a:lnT w="19050" cap="flat" cmpd="sng" algn="ctr">
                      <a:solidFill>
                        <a:srgbClr val="27A9E1"/>
                      </a:solidFill>
                      <a:prstDash val="solid"/>
                      <a:round/>
                      <a:headEnd type="none" w="med" len="med"/>
                      <a:tailEnd type="none" w="med" len="med"/>
                    </a:lnT>
                    <a:lnB w="12700" cap="flat" cmpd="sng" algn="ctr">
                      <a:solidFill>
                        <a:srgbClr val="27A9E1"/>
                      </a:solidFill>
                      <a:prstDash val="solid"/>
                      <a:round/>
                      <a:headEnd type="none" w="med" len="med"/>
                      <a:tailEnd type="none" w="med" len="med"/>
                    </a:lnB>
                  </a:tcPr>
                </a:tc>
                <a:extLst>
                  <a:ext uri="{0D108BD9-81ED-4DB2-BD59-A6C34878D82A}">
                    <a16:rowId xmlns:a16="http://schemas.microsoft.com/office/drawing/2014/main" val="2645629511"/>
                  </a:ext>
                </a:extLst>
              </a:tr>
              <a:tr h="396000">
                <a:tc>
                  <a:txBody>
                    <a:bodyPr/>
                    <a:lstStyle/>
                    <a:p>
                      <a:pPr algn="l" fontAlgn="b"/>
                      <a:r>
                        <a:rPr lang="en-US" sz="1800" b="0" i="0" u="none" strike="noStrike" dirty="0">
                          <a:solidFill>
                            <a:srgbClr val="000000"/>
                          </a:solidFill>
                          <a:effectLst/>
                          <a:latin typeface="Calibri"/>
                        </a:rPr>
                        <a:t>Sensitivity (%)</a:t>
                      </a:r>
                    </a:p>
                  </a:txBody>
                  <a:tcPr marL="6350" marR="6350" marT="6350" marB="0" anchor="b">
                    <a:lnL w="12700" cap="flat" cmpd="sng" algn="ctr">
                      <a:noFill/>
                      <a:prstDash val="solid"/>
                      <a:round/>
                      <a:headEnd type="none" w="med" len="med"/>
                      <a:tailEnd type="none" w="med" len="med"/>
                    </a:lnL>
                    <a:lnR>
                      <a:noFill/>
                    </a:lnR>
                    <a:lnT w="12700" cap="flat" cmpd="sng" algn="ctr">
                      <a:solidFill>
                        <a:srgbClr val="27A9E1"/>
                      </a:solidFill>
                      <a:prstDash val="solid"/>
                      <a:round/>
                      <a:headEnd type="none" w="med" len="med"/>
                      <a:tailEnd type="none" w="med" len="med"/>
                    </a:lnT>
                    <a:lnB w="6350" cap="flat" cmpd="sng" algn="ctr">
                      <a:solidFill>
                        <a:srgbClr val="27A9E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12.3</a:t>
                      </a:r>
                    </a:p>
                  </a:txBody>
                  <a:tcPr marL="6350" marR="6350" marT="6350" marB="0" anchor="b">
                    <a:lnL>
                      <a:noFill/>
                    </a:lnL>
                    <a:lnR>
                      <a:noFill/>
                    </a:lnR>
                    <a:lnT w="12700" cap="flat" cmpd="sng" algn="ctr">
                      <a:solidFill>
                        <a:srgbClr val="27A9E1"/>
                      </a:solidFill>
                      <a:prstDash val="solid"/>
                      <a:round/>
                      <a:headEnd type="none" w="med" len="med"/>
                      <a:tailEnd type="none" w="med" len="med"/>
                    </a:lnT>
                    <a:lnB w="6350" cap="flat" cmpd="sng" algn="ctr">
                      <a:solidFill>
                        <a:srgbClr val="27A9E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25.5</a:t>
                      </a:r>
                    </a:p>
                  </a:txBody>
                  <a:tcPr marL="6350" marR="6350" marT="6350" marB="0" anchor="b">
                    <a:lnL>
                      <a:noFill/>
                    </a:lnL>
                    <a:lnR>
                      <a:noFill/>
                    </a:lnR>
                    <a:lnT w="12700" cap="flat" cmpd="sng" algn="ctr">
                      <a:solidFill>
                        <a:srgbClr val="27A9E1"/>
                      </a:solidFill>
                      <a:prstDash val="solid"/>
                      <a:round/>
                      <a:headEnd type="none" w="med" len="med"/>
                      <a:tailEnd type="none" w="med" len="med"/>
                    </a:lnT>
                    <a:lnB w="6350" cap="flat" cmpd="sng" algn="ctr">
                      <a:solidFill>
                        <a:srgbClr val="27A9E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34.6</a:t>
                      </a:r>
                    </a:p>
                  </a:txBody>
                  <a:tcPr marL="6350" marR="6350" marT="6350" marB="0" anchor="b">
                    <a:lnL>
                      <a:noFill/>
                    </a:lnL>
                    <a:lnR>
                      <a:noFill/>
                    </a:lnR>
                    <a:lnT w="12700" cap="flat" cmpd="sng" algn="ctr">
                      <a:solidFill>
                        <a:srgbClr val="27A9E1"/>
                      </a:solidFill>
                      <a:prstDash val="solid"/>
                      <a:round/>
                      <a:headEnd type="none" w="med" len="med"/>
                      <a:tailEnd type="none" w="med" len="med"/>
                    </a:lnT>
                    <a:lnB w="6350" cap="flat" cmpd="sng" algn="ctr">
                      <a:solidFill>
                        <a:srgbClr val="27A9E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48.7</a:t>
                      </a:r>
                    </a:p>
                  </a:txBody>
                  <a:tcPr marL="6350" marR="6350" marT="6350" marB="0" anchor="b">
                    <a:lnL>
                      <a:noFill/>
                    </a:lnL>
                    <a:lnR w="6350" cap="flat" cmpd="sng" algn="ctr">
                      <a:noFill/>
                      <a:prstDash val="solid"/>
                      <a:round/>
                      <a:headEnd type="none" w="med" len="med"/>
                      <a:tailEnd type="none" w="med" len="med"/>
                    </a:lnR>
                    <a:lnT w="12700" cap="flat" cmpd="sng" algn="ctr">
                      <a:solidFill>
                        <a:srgbClr val="27A9E1"/>
                      </a:solidFill>
                      <a:prstDash val="solid"/>
                      <a:round/>
                      <a:headEnd type="none" w="med" len="med"/>
                      <a:tailEnd type="none" w="med" len="med"/>
                    </a:lnT>
                    <a:lnB w="6350" cap="flat" cmpd="sng" algn="ctr">
                      <a:solidFill>
                        <a:srgbClr val="27A9E1"/>
                      </a:solidFill>
                      <a:prstDash val="solid"/>
                      <a:round/>
                      <a:headEnd type="none" w="med" len="med"/>
                      <a:tailEnd type="none" w="med" len="med"/>
                    </a:lnB>
                  </a:tcPr>
                </a:tc>
                <a:extLst>
                  <a:ext uri="{0D108BD9-81ED-4DB2-BD59-A6C34878D82A}">
                    <a16:rowId xmlns:a16="http://schemas.microsoft.com/office/drawing/2014/main" val="2291525741"/>
                  </a:ext>
                </a:extLst>
              </a:tr>
              <a:tr h="396000">
                <a:tc>
                  <a:txBody>
                    <a:bodyPr/>
                    <a:lstStyle/>
                    <a:p>
                      <a:pPr algn="l" fontAlgn="b"/>
                      <a:r>
                        <a:rPr lang="en-US" sz="1800" b="0" i="0" u="none" strike="noStrike" dirty="0">
                          <a:solidFill>
                            <a:srgbClr val="000000"/>
                          </a:solidFill>
                          <a:effectLst/>
                          <a:latin typeface="Calibri"/>
                        </a:rPr>
                        <a:t>PPV (%)</a:t>
                      </a:r>
                    </a:p>
                  </a:txBody>
                  <a:tcPr marL="6350" marR="6350" marT="6350" marB="0" anchor="b">
                    <a:lnL w="12700" cap="flat" cmpd="sng" algn="ctr">
                      <a:noFill/>
                      <a:prstDash val="solid"/>
                      <a:round/>
                      <a:headEnd type="none" w="med" len="med"/>
                      <a:tailEnd type="none" w="med" len="med"/>
                    </a:lnL>
                    <a:lnR>
                      <a:noFill/>
                    </a:lnR>
                    <a:lnT w="6350" cap="flat" cmpd="sng" algn="ctr">
                      <a:solidFill>
                        <a:srgbClr val="27A9E1"/>
                      </a:solidFill>
                      <a:prstDash val="solid"/>
                      <a:round/>
                      <a:headEnd type="none" w="med" len="med"/>
                      <a:tailEnd type="none" w="med" len="med"/>
                    </a:lnT>
                    <a:lnB w="6350" cap="flat" cmpd="sng" algn="ctr">
                      <a:solidFill>
                        <a:srgbClr val="27A9E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22.3</a:t>
                      </a:r>
                    </a:p>
                  </a:txBody>
                  <a:tcPr marL="6350" marR="6350" marT="6350" marB="0" anchor="b">
                    <a:lnL>
                      <a:noFill/>
                    </a:lnL>
                    <a:lnR>
                      <a:noFill/>
                    </a:lnR>
                    <a:lnT w="6350" cap="flat" cmpd="sng" algn="ctr">
                      <a:solidFill>
                        <a:srgbClr val="27A9E1"/>
                      </a:solidFill>
                      <a:prstDash val="solid"/>
                      <a:round/>
                      <a:headEnd type="none" w="med" len="med"/>
                      <a:tailEnd type="none" w="med" len="med"/>
                    </a:lnT>
                    <a:lnB w="6350" cap="flat" cmpd="sng" algn="ctr">
                      <a:solidFill>
                        <a:srgbClr val="27A9E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15.4</a:t>
                      </a:r>
                    </a:p>
                  </a:txBody>
                  <a:tcPr marL="6350" marR="6350" marT="6350" marB="0" anchor="b">
                    <a:lnL>
                      <a:noFill/>
                    </a:lnL>
                    <a:lnR>
                      <a:noFill/>
                    </a:lnR>
                    <a:lnT w="6350" cap="flat" cmpd="sng" algn="ctr">
                      <a:solidFill>
                        <a:srgbClr val="27A9E1"/>
                      </a:solidFill>
                      <a:prstDash val="solid"/>
                      <a:round/>
                      <a:headEnd type="none" w="med" len="med"/>
                      <a:tailEnd type="none" w="med" len="med"/>
                    </a:lnT>
                    <a:lnB w="6350" cap="flat" cmpd="sng" algn="ctr">
                      <a:solidFill>
                        <a:srgbClr val="27A9E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12.6</a:t>
                      </a:r>
                    </a:p>
                  </a:txBody>
                  <a:tcPr marL="6350" marR="6350" marT="6350" marB="0" anchor="b">
                    <a:lnL>
                      <a:noFill/>
                    </a:lnL>
                    <a:lnR>
                      <a:noFill/>
                    </a:lnR>
                    <a:lnT w="6350" cap="flat" cmpd="sng" algn="ctr">
                      <a:solidFill>
                        <a:srgbClr val="27A9E1"/>
                      </a:solidFill>
                      <a:prstDash val="solid"/>
                      <a:round/>
                      <a:headEnd type="none" w="med" len="med"/>
                      <a:tailEnd type="none" w="med" len="med"/>
                    </a:lnT>
                    <a:lnB w="6350" cap="flat" cmpd="sng" algn="ctr">
                      <a:solidFill>
                        <a:srgbClr val="27A9E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8.8</a:t>
                      </a:r>
                    </a:p>
                  </a:txBody>
                  <a:tcPr marL="6350" marR="6350" marT="6350" marB="0" anchor="b">
                    <a:lnL>
                      <a:noFill/>
                    </a:lnL>
                    <a:lnR>
                      <a:noFill/>
                    </a:lnR>
                    <a:lnT w="6350" cap="flat" cmpd="sng" algn="ctr">
                      <a:solidFill>
                        <a:srgbClr val="27A9E1"/>
                      </a:solidFill>
                      <a:prstDash val="solid"/>
                      <a:round/>
                      <a:headEnd type="none" w="med" len="med"/>
                      <a:tailEnd type="none" w="med" len="med"/>
                    </a:lnT>
                    <a:lnB w="6350" cap="flat" cmpd="sng" algn="ctr">
                      <a:solidFill>
                        <a:srgbClr val="27A9E1"/>
                      </a:solidFill>
                      <a:prstDash val="solid"/>
                      <a:round/>
                      <a:headEnd type="none" w="med" len="med"/>
                      <a:tailEnd type="none" w="med" len="med"/>
                    </a:lnB>
                  </a:tcPr>
                </a:tc>
                <a:extLst>
                  <a:ext uri="{0D108BD9-81ED-4DB2-BD59-A6C34878D82A}">
                    <a16:rowId xmlns:a16="http://schemas.microsoft.com/office/drawing/2014/main" val="2579447842"/>
                  </a:ext>
                </a:extLst>
              </a:tr>
              <a:tr h="396000">
                <a:tc>
                  <a:txBody>
                    <a:bodyPr/>
                    <a:lstStyle/>
                    <a:p>
                      <a:pPr algn="l" fontAlgn="b"/>
                      <a:r>
                        <a:rPr lang="en-US" sz="1800" b="0" i="0" u="none" strike="noStrike" dirty="0">
                          <a:solidFill>
                            <a:srgbClr val="000000"/>
                          </a:solidFill>
                          <a:effectLst/>
                          <a:latin typeface="Calibri"/>
                        </a:rPr>
                        <a:t>AUC</a:t>
                      </a:r>
                    </a:p>
                  </a:txBody>
                  <a:tcPr marL="6350" marR="6350" marT="6350" marB="0" anchor="b">
                    <a:lnL w="12700" cap="flat" cmpd="sng" algn="ctr">
                      <a:noFill/>
                      <a:prstDash val="solid"/>
                      <a:round/>
                      <a:headEnd type="none" w="med" len="med"/>
                      <a:tailEnd type="none" w="med" len="med"/>
                    </a:lnL>
                    <a:lnR>
                      <a:noFill/>
                    </a:lnR>
                    <a:lnT w="6350" cap="flat" cmpd="sng" algn="ctr">
                      <a:solidFill>
                        <a:srgbClr val="27A9E1"/>
                      </a:solidFill>
                      <a:prstDash val="solid"/>
                      <a:round/>
                      <a:headEnd type="none" w="med" len="med"/>
                      <a:tailEnd type="none" w="med" len="med"/>
                    </a:lnT>
                    <a:lnB w="19050" cap="flat" cmpd="sng" algn="ctr">
                      <a:solidFill>
                        <a:srgbClr val="27A9E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0.813</a:t>
                      </a:r>
                    </a:p>
                  </a:txBody>
                  <a:tcPr marL="6350" marR="6350" marT="6350" marB="0" anchor="b">
                    <a:lnL>
                      <a:noFill/>
                    </a:lnL>
                    <a:lnR w="12700" cap="flat" cmpd="sng" algn="ctr">
                      <a:noFill/>
                      <a:prstDash val="solid"/>
                      <a:round/>
                      <a:headEnd type="none" w="med" len="med"/>
                      <a:tailEnd type="none" w="med" len="med"/>
                    </a:lnR>
                    <a:lnT w="6350" cap="flat" cmpd="sng" algn="ctr">
                      <a:solidFill>
                        <a:srgbClr val="27A9E1"/>
                      </a:solidFill>
                      <a:prstDash val="solid"/>
                      <a:round/>
                      <a:headEnd type="none" w="med" len="med"/>
                      <a:tailEnd type="none" w="med" len="med"/>
                    </a:lnT>
                    <a:lnB w="19050" cap="flat" cmpd="sng" algn="ctr">
                      <a:solidFill>
                        <a:srgbClr val="27A9E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 </a:t>
                      </a:r>
                    </a:p>
                  </a:txBody>
                  <a:tcPr marL="6350" marR="6350" marT="6350" marB="0" anchor="b">
                    <a:lnL w="12700" cap="flat" cmpd="sng" algn="ctr">
                      <a:noFill/>
                      <a:prstDash val="solid"/>
                      <a:round/>
                      <a:headEnd type="none" w="med" len="med"/>
                      <a:tailEnd type="none" w="med" len="med"/>
                    </a:lnL>
                    <a:lnR>
                      <a:noFill/>
                    </a:lnR>
                    <a:lnT w="6350" cap="flat" cmpd="sng" algn="ctr">
                      <a:solidFill>
                        <a:srgbClr val="27A9E1"/>
                      </a:solidFill>
                      <a:prstDash val="solid"/>
                      <a:round/>
                      <a:headEnd type="none" w="med" len="med"/>
                      <a:tailEnd type="none" w="med" len="med"/>
                    </a:lnT>
                    <a:lnB w="19050" cap="flat" cmpd="sng" algn="ctr">
                      <a:solidFill>
                        <a:srgbClr val="27A9E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 </a:t>
                      </a:r>
                    </a:p>
                  </a:txBody>
                  <a:tcPr marL="6350" marR="6350" marT="6350" marB="0" anchor="b">
                    <a:lnL>
                      <a:noFill/>
                    </a:lnL>
                    <a:lnR>
                      <a:noFill/>
                    </a:lnR>
                    <a:lnT w="6350" cap="flat" cmpd="sng" algn="ctr">
                      <a:solidFill>
                        <a:srgbClr val="27A9E1"/>
                      </a:solidFill>
                      <a:prstDash val="solid"/>
                      <a:round/>
                      <a:headEnd type="none" w="med" len="med"/>
                      <a:tailEnd type="none" w="med" len="med"/>
                    </a:lnT>
                    <a:lnB w="19050" cap="flat" cmpd="sng" algn="ctr">
                      <a:solidFill>
                        <a:srgbClr val="27A9E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 </a:t>
                      </a:r>
                    </a:p>
                  </a:txBody>
                  <a:tcPr marL="6350" marR="6350" marT="6350" marB="0" anchor="b">
                    <a:lnL>
                      <a:noFill/>
                    </a:lnL>
                    <a:lnR>
                      <a:noFill/>
                    </a:lnR>
                    <a:lnT w="6350" cap="flat" cmpd="sng" algn="ctr">
                      <a:solidFill>
                        <a:srgbClr val="27A9E1"/>
                      </a:solidFill>
                      <a:prstDash val="solid"/>
                      <a:round/>
                      <a:headEnd type="none" w="med" len="med"/>
                      <a:tailEnd type="none" w="med" len="med"/>
                    </a:lnT>
                    <a:lnB w="19050" cap="flat" cmpd="sng" algn="ctr">
                      <a:solidFill>
                        <a:srgbClr val="27A9E1"/>
                      </a:solidFill>
                      <a:prstDash val="solid"/>
                      <a:round/>
                      <a:headEnd type="none" w="med" len="med"/>
                      <a:tailEnd type="none" w="med" len="med"/>
                    </a:lnB>
                  </a:tcPr>
                </a:tc>
                <a:extLst>
                  <a:ext uri="{0D108BD9-81ED-4DB2-BD59-A6C34878D82A}">
                    <a16:rowId xmlns:a16="http://schemas.microsoft.com/office/drawing/2014/main" val="158885042"/>
                  </a:ext>
                </a:extLst>
              </a:tr>
            </a:tbl>
          </a:graphicData>
        </a:graphic>
      </p:graphicFrame>
      <p:sp>
        <p:nvSpPr>
          <p:cNvPr id="24" name="Content Placeholder 2">
            <a:extLst>
              <a:ext uri="{FF2B5EF4-FFF2-40B4-BE49-F238E27FC236}">
                <a16:creationId xmlns:a16="http://schemas.microsoft.com/office/drawing/2014/main" id="{F619EE3C-6DD4-4B4F-92A7-97E4EA3F3DC2}"/>
              </a:ext>
            </a:extLst>
          </p:cNvPr>
          <p:cNvSpPr txBox="1">
            <a:spLocks/>
          </p:cNvSpPr>
          <p:nvPr/>
        </p:nvSpPr>
        <p:spPr>
          <a:xfrm>
            <a:off x="518360" y="1932881"/>
            <a:ext cx="9809459" cy="1398358"/>
          </a:xfrm>
          <a:prstGeom prst="rect">
            <a:avLst/>
          </a:prstGeom>
        </p:spPr>
        <p:txBody>
          <a:bodyPr vert="horz" lIns="60904" tIns="30452" rIns="60904" bIns="30452" numCol="2" rtlCol="0">
            <a:noAutofit/>
          </a:bodyPr>
          <a:lstStyle>
            <a:lvl1pPr marL="410400" indent="-410400" algn="l" defTabSz="914400" rtl="0" eaLnBrk="1" latinLnBrk="0" hangingPunct="1">
              <a:spcBef>
                <a:spcPct val="20000"/>
              </a:spcBef>
              <a:buClr>
                <a:schemeClr val="tx2"/>
              </a:buClr>
              <a:buFont typeface="Arial"/>
              <a:buChar char="•"/>
              <a:defRPr sz="4800" kern="1200">
                <a:solidFill>
                  <a:schemeClr val="tx1"/>
                </a:solidFill>
                <a:latin typeface="+mn-lt"/>
                <a:ea typeface="+mn-ea"/>
                <a:cs typeface="+mn-cs"/>
              </a:defRPr>
            </a:lvl1pPr>
            <a:lvl2pPr marL="1324800" indent="-410400" algn="l" defTabSz="914400" rtl="0" eaLnBrk="1" latinLnBrk="0" hangingPunct="1">
              <a:spcBef>
                <a:spcPct val="20000"/>
              </a:spcBef>
              <a:buClr>
                <a:schemeClr val="tx2"/>
              </a:buClr>
              <a:buFont typeface="Arial"/>
              <a:buChar char="•"/>
              <a:defRPr sz="4000" kern="1200">
                <a:solidFill>
                  <a:schemeClr val="tx1"/>
                </a:solidFill>
                <a:latin typeface="+mn-lt"/>
                <a:ea typeface="+mn-ea"/>
                <a:cs typeface="+mn-cs"/>
              </a:defRPr>
            </a:lvl2pPr>
            <a:lvl3pPr marL="2224800" indent="-396000" algn="l" defTabSz="914400" rtl="0" eaLnBrk="1" latinLnBrk="0" hangingPunct="1">
              <a:spcBef>
                <a:spcPct val="20000"/>
              </a:spcBef>
              <a:buClr>
                <a:schemeClr val="tx2"/>
              </a:buClr>
              <a:buFont typeface="Arial"/>
              <a:buChar char="•"/>
              <a:defRPr sz="3600" kern="1200">
                <a:solidFill>
                  <a:schemeClr val="tx1"/>
                </a:solidFill>
                <a:latin typeface="+mn-lt"/>
                <a:ea typeface="+mn-ea"/>
                <a:cs typeface="+mn-cs"/>
              </a:defRPr>
            </a:lvl3pPr>
            <a:lvl4pPr marL="3283200" indent="-396000" algn="l" defTabSz="914400" rtl="0" eaLnBrk="1" latinLnBrk="0" hangingPunct="1">
              <a:spcBef>
                <a:spcPct val="20000"/>
              </a:spcBef>
              <a:buClr>
                <a:schemeClr val="tx2"/>
              </a:buClr>
              <a:buFont typeface="Arial"/>
              <a:buChar char="•"/>
              <a:defRPr sz="3200" kern="1200">
                <a:solidFill>
                  <a:schemeClr val="tx1"/>
                </a:solidFill>
                <a:latin typeface="+mn-lt"/>
                <a:ea typeface="+mn-ea"/>
                <a:cs typeface="+mn-cs"/>
              </a:defRPr>
            </a:lvl4pPr>
            <a:lvl5pPr marL="4269600" indent="-396000" algn="l" defTabSz="914400" rtl="0" eaLnBrk="1" latinLnBrk="0" hangingPunct="1">
              <a:spcBef>
                <a:spcPct val="20000"/>
              </a:spcBef>
              <a:buClr>
                <a:schemeClr val="tx2"/>
              </a:buClr>
              <a:buFont typeface="Arial"/>
              <a:buChar char="•"/>
              <a:defRPr sz="3200" kern="1200">
                <a:solidFill>
                  <a:schemeClr val="tx1"/>
                </a:solidFill>
                <a:latin typeface="+mn-lt"/>
                <a:ea typeface="+mn-ea"/>
                <a:cs typeface="+mn-cs"/>
              </a:defRPr>
            </a:lvl5pPr>
            <a:lvl6pPr marL="5029200" indent="-457200" algn="l" defTabSz="914400" rtl="0" eaLnBrk="1" latinLnBrk="0" hangingPunct="1">
              <a:spcBef>
                <a:spcPct val="20000"/>
              </a:spcBef>
              <a:buFont typeface="Arial"/>
              <a:buChar char="•"/>
              <a:defRPr sz="4000" kern="1200">
                <a:solidFill>
                  <a:schemeClr val="tx1"/>
                </a:solidFill>
                <a:latin typeface="+mn-lt"/>
                <a:ea typeface="+mn-ea"/>
                <a:cs typeface="+mn-cs"/>
              </a:defRPr>
            </a:lvl6pPr>
            <a:lvl7pPr marL="5943600" indent="-457200" algn="l" defTabSz="914400" rtl="0" eaLnBrk="1" latinLnBrk="0" hangingPunct="1">
              <a:spcBef>
                <a:spcPct val="20000"/>
              </a:spcBef>
              <a:buFont typeface="Arial"/>
              <a:buChar char="•"/>
              <a:defRPr sz="4000" kern="1200">
                <a:solidFill>
                  <a:schemeClr val="tx1"/>
                </a:solidFill>
                <a:latin typeface="+mn-lt"/>
                <a:ea typeface="+mn-ea"/>
                <a:cs typeface="+mn-cs"/>
              </a:defRPr>
            </a:lvl7pPr>
            <a:lvl8pPr marL="6858000" indent="-457200" algn="l" defTabSz="914400" rtl="0" eaLnBrk="1" latinLnBrk="0" hangingPunct="1">
              <a:spcBef>
                <a:spcPct val="20000"/>
              </a:spcBef>
              <a:buFont typeface="Arial"/>
              <a:buChar char="•"/>
              <a:defRPr sz="4000" kern="1200">
                <a:solidFill>
                  <a:schemeClr val="tx1"/>
                </a:solidFill>
                <a:latin typeface="+mn-lt"/>
                <a:ea typeface="+mn-ea"/>
                <a:cs typeface="+mn-cs"/>
              </a:defRPr>
            </a:lvl8pPr>
            <a:lvl9pPr marL="7772400" indent="-457200" algn="l" defTabSz="914400" rtl="0" eaLnBrk="1" latinLnBrk="0" hangingPunct="1">
              <a:spcBef>
                <a:spcPct val="20000"/>
              </a:spcBef>
              <a:buFont typeface="Arial"/>
              <a:buChar char="•"/>
              <a:defRPr sz="4000" kern="1200">
                <a:solidFill>
                  <a:schemeClr val="tx1"/>
                </a:solidFill>
                <a:latin typeface="+mn-lt"/>
                <a:ea typeface="+mn-ea"/>
                <a:cs typeface="+mn-cs"/>
              </a:defRPr>
            </a:lvl9pPr>
          </a:lstStyle>
          <a:p>
            <a:pPr defTabSz="608990">
              <a:buClr>
                <a:srgbClr val="27A9E1"/>
              </a:buClr>
              <a:defRPr sz="1400" b="0" i="0" u="none" strike="noStrike" kern="1200" spc="0" baseline="0">
                <a:solidFill>
                  <a:srgbClr val="000000">
                    <a:lumMod val="65000"/>
                    <a:lumOff val="35000"/>
                  </a:srgbClr>
                </a:solidFill>
                <a:latin typeface="+mn-lt"/>
                <a:ea typeface="+mn-ea"/>
                <a:cs typeface="+mn-cs"/>
              </a:defRPr>
            </a:pPr>
            <a:r>
              <a:rPr lang="en-US" sz="1800" dirty="0">
                <a:solidFill>
                  <a:srgbClr val="000000">
                    <a:lumMod val="65000"/>
                    <a:lumOff val="35000"/>
                  </a:srgbClr>
                </a:solidFill>
                <a:latin typeface="Calibri"/>
              </a:rPr>
              <a:t>Glucose: 2x &gt;125 mg/dl, or 1x </a:t>
            </a:r>
            <a:r>
              <a:rPr lang="en-US" sz="1800" dirty="0"/>
              <a:t>≥</a:t>
            </a:r>
            <a:r>
              <a:rPr lang="en-US" sz="1800" dirty="0">
                <a:solidFill>
                  <a:srgbClr val="000000">
                    <a:lumMod val="65000"/>
                    <a:lumOff val="35000"/>
                  </a:srgbClr>
                </a:solidFill>
                <a:latin typeface="Calibri"/>
              </a:rPr>
              <a:t> 200 mg/dl</a:t>
            </a:r>
          </a:p>
          <a:p>
            <a:pPr defTabSz="608990">
              <a:buClr>
                <a:srgbClr val="27A9E1"/>
              </a:buClr>
              <a:defRPr sz="1400" b="0" i="0" u="none" strike="noStrike" kern="1200" spc="0" baseline="0">
                <a:solidFill>
                  <a:srgbClr val="000000">
                    <a:lumMod val="65000"/>
                    <a:lumOff val="35000"/>
                  </a:srgbClr>
                </a:solidFill>
                <a:latin typeface="+mn-lt"/>
                <a:ea typeface="+mn-ea"/>
                <a:cs typeface="+mn-cs"/>
              </a:defRPr>
            </a:pPr>
            <a:r>
              <a:rPr lang="en-US" sz="1800" dirty="0">
                <a:solidFill>
                  <a:srgbClr val="000000">
                    <a:lumMod val="65000"/>
                    <a:lumOff val="35000"/>
                  </a:srgbClr>
                </a:solidFill>
                <a:latin typeface="Calibri"/>
              </a:rPr>
              <a:t>HbA1C: 1x </a:t>
            </a:r>
            <a:r>
              <a:rPr lang="en-US" sz="1800" dirty="0"/>
              <a:t>≥</a:t>
            </a:r>
            <a:r>
              <a:rPr lang="en-US" sz="1800" dirty="0">
                <a:solidFill>
                  <a:srgbClr val="000000">
                    <a:lumMod val="65000"/>
                    <a:lumOff val="35000"/>
                  </a:srgbClr>
                </a:solidFill>
              </a:rPr>
              <a:t> 6.5%</a:t>
            </a:r>
          </a:p>
          <a:p>
            <a:pPr defTabSz="608990">
              <a:buClr>
                <a:srgbClr val="27A9E1"/>
              </a:buClr>
              <a:defRPr sz="1400" b="0" i="0" u="none" strike="noStrike" kern="1200" spc="0" baseline="0">
                <a:solidFill>
                  <a:srgbClr val="000000">
                    <a:lumMod val="65000"/>
                    <a:lumOff val="35000"/>
                  </a:srgbClr>
                </a:solidFill>
                <a:latin typeface="+mn-lt"/>
                <a:ea typeface="+mn-ea"/>
                <a:cs typeface="+mn-cs"/>
              </a:defRPr>
            </a:pPr>
            <a:r>
              <a:rPr lang="en-US" sz="1800" dirty="0">
                <a:solidFill>
                  <a:srgbClr val="000000">
                    <a:lumMod val="65000"/>
                    <a:lumOff val="35000"/>
                  </a:srgbClr>
                </a:solidFill>
              </a:rPr>
              <a:t>Diabetes diagnostic codes</a:t>
            </a:r>
          </a:p>
          <a:p>
            <a:pPr defTabSz="608990">
              <a:buClr>
                <a:srgbClr val="27A9E1"/>
              </a:buClr>
              <a:defRPr sz="1400" b="0" i="0" u="none" strike="noStrike" kern="1200" spc="0" baseline="0">
                <a:solidFill>
                  <a:srgbClr val="000000">
                    <a:lumMod val="65000"/>
                    <a:lumOff val="35000"/>
                  </a:srgbClr>
                </a:solidFill>
                <a:latin typeface="+mn-lt"/>
                <a:ea typeface="+mn-ea"/>
                <a:cs typeface="+mn-cs"/>
              </a:defRPr>
            </a:pPr>
            <a:r>
              <a:rPr lang="en-US" sz="1800" dirty="0">
                <a:solidFill>
                  <a:srgbClr val="000000">
                    <a:lumMod val="65000"/>
                    <a:lumOff val="35000"/>
                  </a:srgbClr>
                </a:solidFill>
              </a:rPr>
              <a:t>Diabetes drugs prescribed</a:t>
            </a:r>
          </a:p>
          <a:p>
            <a:pPr defTabSz="608990">
              <a:buClr>
                <a:srgbClr val="27A9E1"/>
              </a:buClr>
              <a:defRPr sz="1400" b="0" i="0" u="none" strike="noStrike" kern="1200" spc="0" baseline="0">
                <a:solidFill>
                  <a:srgbClr val="000000">
                    <a:lumMod val="65000"/>
                    <a:lumOff val="35000"/>
                  </a:srgbClr>
                </a:solidFill>
                <a:latin typeface="+mn-lt"/>
                <a:ea typeface="+mn-ea"/>
                <a:cs typeface="+mn-cs"/>
              </a:defRPr>
            </a:pPr>
            <a:endParaRPr lang="en-US" sz="1800">
              <a:solidFill>
                <a:srgbClr val="000000">
                  <a:lumMod val="65000"/>
                  <a:lumOff val="35000"/>
                </a:srgbClr>
              </a:solidFill>
            </a:endParaRPr>
          </a:p>
          <a:p>
            <a:pPr defTabSz="608990">
              <a:buClr>
                <a:srgbClr val="27A9E1"/>
              </a:buClr>
              <a:defRPr sz="1400" b="0" i="0" u="none" strike="noStrike" kern="1200" spc="0" baseline="0">
                <a:solidFill>
                  <a:srgbClr val="000000">
                    <a:lumMod val="65000"/>
                    <a:lumOff val="35000"/>
                  </a:srgbClr>
                </a:solidFill>
                <a:latin typeface="+mn-lt"/>
                <a:ea typeface="+mn-ea"/>
                <a:cs typeface="+mn-cs"/>
              </a:defRPr>
            </a:pPr>
            <a:r>
              <a:rPr lang="en-US" sz="1800" dirty="0">
                <a:solidFill>
                  <a:srgbClr val="000000">
                    <a:lumMod val="65000"/>
                    <a:lumOff val="35000"/>
                  </a:srgbClr>
                </a:solidFill>
              </a:rPr>
              <a:t>eGFR ≥ 60</a:t>
            </a:r>
          </a:p>
          <a:p>
            <a:pPr defTabSz="608990">
              <a:buClr>
                <a:srgbClr val="27A9E1"/>
              </a:buClr>
              <a:defRPr sz="1400" b="0" i="0" u="none" strike="noStrike" kern="1200" spc="0" baseline="0">
                <a:solidFill>
                  <a:srgbClr val="000000">
                    <a:lumMod val="65000"/>
                    <a:lumOff val="35000"/>
                  </a:srgbClr>
                </a:solidFill>
                <a:latin typeface="+mn-lt"/>
                <a:ea typeface="+mn-ea"/>
                <a:cs typeface="+mn-cs"/>
              </a:defRPr>
            </a:pPr>
            <a:r>
              <a:rPr lang="en-US" sz="1800" dirty="0">
                <a:solidFill>
                  <a:srgbClr val="000000">
                    <a:lumMod val="65000"/>
                    <a:lumOff val="35000"/>
                  </a:srgbClr>
                </a:solidFill>
              </a:rPr>
              <a:t>Microalbumin &lt; 30 mg/g</a:t>
            </a:r>
            <a:br>
              <a:rPr lang="en-US" sz="2398">
                <a:solidFill>
                  <a:srgbClr val="000000">
                    <a:lumMod val="65000"/>
                    <a:lumOff val="35000"/>
                  </a:srgbClr>
                </a:solidFill>
                <a:latin typeface="Calibri"/>
              </a:rPr>
            </a:br>
            <a:r>
              <a:rPr lang="en-US" sz="2398" dirty="0">
                <a:solidFill>
                  <a:srgbClr val="000000">
                    <a:lumMod val="65000"/>
                    <a:lumOff val="35000"/>
                  </a:srgbClr>
                </a:solidFill>
                <a:latin typeface="Calibri"/>
              </a:rPr>
              <a:t> </a:t>
            </a:r>
          </a:p>
          <a:p>
            <a:pPr marL="0" indent="0" defTabSz="608990">
              <a:buClr>
                <a:srgbClr val="27A9E1"/>
              </a:buClr>
              <a:buNone/>
              <a:defRPr sz="1400" b="0" i="0" u="none" strike="noStrike" kern="1200" spc="0" baseline="0">
                <a:solidFill>
                  <a:srgbClr val="000000">
                    <a:lumMod val="65000"/>
                    <a:lumOff val="35000"/>
                  </a:srgbClr>
                </a:solidFill>
                <a:latin typeface="+mn-lt"/>
                <a:ea typeface="+mn-ea"/>
                <a:cs typeface="+mn-cs"/>
              </a:defRPr>
            </a:pPr>
            <a:r>
              <a:rPr lang="en-US" sz="2398">
                <a:solidFill>
                  <a:srgbClr val="000000">
                    <a:lumMod val="65000"/>
                    <a:lumOff val="35000"/>
                  </a:srgbClr>
                </a:solidFill>
                <a:latin typeface="Calibri"/>
              </a:rPr>
              <a:t>	</a:t>
            </a:r>
          </a:p>
        </p:txBody>
      </p:sp>
      <p:pic>
        <p:nvPicPr>
          <p:cNvPr id="22" name="Picture 21"/>
          <p:cNvPicPr>
            <a:picLocks noChangeAspect="1"/>
          </p:cNvPicPr>
          <p:nvPr/>
        </p:nvPicPr>
        <p:blipFill>
          <a:blip r:embed="rId3"/>
          <a:stretch>
            <a:fillRect/>
          </a:stretch>
        </p:blipFill>
        <p:spPr>
          <a:xfrm>
            <a:off x="10024232" y="1136872"/>
            <a:ext cx="1665000" cy="1113750"/>
          </a:xfrm>
          <a:prstGeom prst="rect">
            <a:avLst/>
          </a:prstGeom>
        </p:spPr>
      </p:pic>
    </p:spTree>
    <p:extLst>
      <p:ext uri="{BB962C8B-B14F-4D97-AF65-F5344CB8AC3E}">
        <p14:creationId xmlns:p14="http://schemas.microsoft.com/office/powerpoint/2010/main" val="40266036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01A91-4AF1-41C9-9266-300CF89043C6}"/>
              </a:ext>
            </a:extLst>
          </p:cNvPr>
          <p:cNvSpPr>
            <a:spLocks noGrp="1"/>
          </p:cNvSpPr>
          <p:nvPr>
            <p:ph type="title"/>
          </p:nvPr>
        </p:nvSpPr>
        <p:spPr/>
        <p:txBody>
          <a:bodyPr/>
          <a:lstStyle/>
          <a:p>
            <a:r>
              <a:rPr lang="en-US" dirty="0"/>
              <a:t>Take Home Messages</a:t>
            </a:r>
          </a:p>
        </p:txBody>
      </p:sp>
      <p:sp>
        <p:nvSpPr>
          <p:cNvPr id="3" name="Content Placeholder 2">
            <a:extLst>
              <a:ext uri="{FF2B5EF4-FFF2-40B4-BE49-F238E27FC236}">
                <a16:creationId xmlns:a16="http://schemas.microsoft.com/office/drawing/2014/main" id="{86CC23B4-F964-4D8B-A7EF-56C45F5B6A70}"/>
              </a:ext>
            </a:extLst>
          </p:cNvPr>
          <p:cNvSpPr>
            <a:spLocks noGrp="1"/>
          </p:cNvSpPr>
          <p:nvPr>
            <p:ph idx="1"/>
          </p:nvPr>
        </p:nvSpPr>
        <p:spPr/>
        <p:txBody>
          <a:bodyPr/>
          <a:lstStyle/>
          <a:p>
            <a:r>
              <a:rPr lang="en-US" dirty="0"/>
              <a:t>Deep understanding of medical data and how to utilize it.</a:t>
            </a:r>
          </a:p>
          <a:p>
            <a:r>
              <a:rPr lang="en-US" dirty="0"/>
              <a:t>Platform that covers the whole model development process.</a:t>
            </a:r>
          </a:p>
          <a:p>
            <a:r>
              <a:rPr lang="en-US"/>
              <a:t>Seamless productization with platform to </a:t>
            </a:r>
            <a:r>
              <a:rPr lang="en-US" err="1"/>
              <a:t>AlgoAnalyzer</a:t>
            </a:r>
            <a:r>
              <a:rPr lang="en-US"/>
              <a:t>.</a:t>
            </a:r>
          </a:p>
          <a:p>
            <a:r>
              <a:rPr lang="en-US"/>
              <a:t>Proven experience in many clinical/medical fields.</a:t>
            </a:r>
          </a:p>
          <a:p>
            <a:r>
              <a:rPr lang="en-US"/>
              <a:t>Pre trained models, or models trained on your data.</a:t>
            </a:r>
          </a:p>
          <a:p>
            <a:r>
              <a:rPr lang="en-US"/>
              <a:t>Energetic.</a:t>
            </a:r>
          </a:p>
          <a:p>
            <a:endParaRPr lang="en-US"/>
          </a:p>
          <a:p>
            <a:r>
              <a:rPr lang="en-US" dirty="0"/>
              <a:t>We are now beyond the age of </a:t>
            </a:r>
            <a:r>
              <a:rPr lang="en-US" b="1" dirty="0"/>
              <a:t>collecting</a:t>
            </a:r>
            <a:r>
              <a:rPr lang="en-US" dirty="0"/>
              <a:t> the data. It is the time to </a:t>
            </a:r>
            <a:r>
              <a:rPr lang="en-US" b="1" dirty="0"/>
              <a:t>start use it </a:t>
            </a:r>
            <a:r>
              <a:rPr lang="en-US" dirty="0"/>
              <a:t>using the best modern methods.</a:t>
            </a:r>
          </a:p>
        </p:txBody>
      </p:sp>
    </p:spTree>
    <p:extLst>
      <p:ext uri="{BB962C8B-B14F-4D97-AF65-F5344CB8AC3E}">
        <p14:creationId xmlns:p14="http://schemas.microsoft.com/office/powerpoint/2010/main" val="424227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3270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161" y="33610"/>
            <a:ext cx="11020848" cy="707886"/>
          </a:xfrm>
        </p:spPr>
        <p:txBody>
          <a:bodyPr/>
          <a:lstStyle/>
          <a:p>
            <a:r>
              <a:rPr lang="en-US" sz="4000" err="1"/>
              <a:t>AlgoMarkers</a:t>
            </a:r>
            <a:r>
              <a:rPr lang="en-US" sz="4000" baseline="30000" err="1"/>
              <a:t>TM</a:t>
            </a:r>
            <a:r>
              <a:rPr lang="en-US"/>
              <a:t> – Machine Learning Clinical Predictors </a:t>
            </a:r>
          </a:p>
        </p:txBody>
      </p:sp>
      <p:sp>
        <p:nvSpPr>
          <p:cNvPr id="55" name="Rectangle 54">
            <a:hlinkClick r:id="" action="ppaction://noaction"/>
          </p:cNvPr>
          <p:cNvSpPr/>
          <p:nvPr/>
        </p:nvSpPr>
        <p:spPr>
          <a:xfrm>
            <a:off x="10536809" y="5911441"/>
            <a:ext cx="1407823" cy="9141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grpSp>
        <p:nvGrpSpPr>
          <p:cNvPr id="31" name="Group 4"/>
          <p:cNvGrpSpPr>
            <a:grpSpLocks noChangeAspect="1"/>
          </p:cNvGrpSpPr>
          <p:nvPr/>
        </p:nvGrpSpPr>
        <p:grpSpPr bwMode="auto">
          <a:xfrm rot="16200000">
            <a:off x="5498027" y="3487971"/>
            <a:ext cx="749300" cy="1054252"/>
            <a:chOff x="1014" y="945"/>
            <a:chExt cx="354" cy="283"/>
          </a:xfrm>
        </p:grpSpPr>
        <p:sp>
          <p:nvSpPr>
            <p:cNvPr id="32" name="Freeform 5"/>
            <p:cNvSpPr>
              <a:spLocks/>
            </p:cNvSpPr>
            <p:nvPr/>
          </p:nvSpPr>
          <p:spPr bwMode="auto">
            <a:xfrm>
              <a:off x="1014" y="945"/>
              <a:ext cx="354" cy="283"/>
            </a:xfrm>
            <a:custGeom>
              <a:avLst/>
              <a:gdLst>
                <a:gd name="T0" fmla="*/ 442 w 825"/>
                <a:gd name="T1" fmla="*/ 636 h 660"/>
                <a:gd name="T2" fmla="*/ 795 w 825"/>
                <a:gd name="T3" fmla="*/ 354 h 660"/>
                <a:gd name="T4" fmla="*/ 787 w 825"/>
                <a:gd name="T5" fmla="*/ 330 h 660"/>
                <a:gd name="T6" fmla="*/ 628 w 825"/>
                <a:gd name="T7" fmla="*/ 330 h 660"/>
                <a:gd name="T8" fmla="*/ 628 w 825"/>
                <a:gd name="T9" fmla="*/ 38 h 660"/>
                <a:gd name="T10" fmla="*/ 590 w 825"/>
                <a:gd name="T11" fmla="*/ 0 h 660"/>
                <a:gd name="T12" fmla="*/ 235 w 825"/>
                <a:gd name="T13" fmla="*/ 0 h 660"/>
                <a:gd name="T14" fmla="*/ 197 w 825"/>
                <a:gd name="T15" fmla="*/ 38 h 660"/>
                <a:gd name="T16" fmla="*/ 197 w 825"/>
                <a:gd name="T17" fmla="*/ 330 h 660"/>
                <a:gd name="T18" fmla="*/ 38 w 825"/>
                <a:gd name="T19" fmla="*/ 330 h 660"/>
                <a:gd name="T20" fmla="*/ 30 w 825"/>
                <a:gd name="T21" fmla="*/ 354 h 660"/>
                <a:gd name="T22" fmla="*/ 383 w 825"/>
                <a:gd name="T23" fmla="*/ 636 h 660"/>
                <a:gd name="T24" fmla="*/ 442 w 825"/>
                <a:gd name="T25" fmla="*/ 636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5" h="660">
                  <a:moveTo>
                    <a:pt x="442" y="636"/>
                  </a:moveTo>
                  <a:cubicBezTo>
                    <a:pt x="795" y="354"/>
                    <a:pt x="795" y="354"/>
                    <a:pt x="795" y="354"/>
                  </a:cubicBezTo>
                  <a:cubicBezTo>
                    <a:pt x="795" y="354"/>
                    <a:pt x="825" y="330"/>
                    <a:pt x="787" y="330"/>
                  </a:cubicBezTo>
                  <a:cubicBezTo>
                    <a:pt x="628" y="330"/>
                    <a:pt x="628" y="330"/>
                    <a:pt x="628" y="330"/>
                  </a:cubicBezTo>
                  <a:cubicBezTo>
                    <a:pt x="628" y="38"/>
                    <a:pt x="628" y="38"/>
                    <a:pt x="628" y="38"/>
                  </a:cubicBezTo>
                  <a:cubicBezTo>
                    <a:pt x="628" y="38"/>
                    <a:pt x="628" y="0"/>
                    <a:pt x="590" y="0"/>
                  </a:cubicBezTo>
                  <a:cubicBezTo>
                    <a:pt x="235" y="0"/>
                    <a:pt x="235" y="0"/>
                    <a:pt x="235" y="0"/>
                  </a:cubicBezTo>
                  <a:cubicBezTo>
                    <a:pt x="235" y="0"/>
                    <a:pt x="197" y="0"/>
                    <a:pt x="197" y="38"/>
                  </a:cubicBezTo>
                  <a:cubicBezTo>
                    <a:pt x="197" y="330"/>
                    <a:pt x="197" y="330"/>
                    <a:pt x="197" y="330"/>
                  </a:cubicBezTo>
                  <a:cubicBezTo>
                    <a:pt x="38" y="330"/>
                    <a:pt x="38" y="330"/>
                    <a:pt x="38" y="330"/>
                  </a:cubicBezTo>
                  <a:cubicBezTo>
                    <a:pt x="38" y="330"/>
                    <a:pt x="0" y="330"/>
                    <a:pt x="30" y="354"/>
                  </a:cubicBezTo>
                  <a:cubicBezTo>
                    <a:pt x="383" y="636"/>
                    <a:pt x="383" y="636"/>
                    <a:pt x="383" y="636"/>
                  </a:cubicBezTo>
                  <a:cubicBezTo>
                    <a:pt x="383" y="636"/>
                    <a:pt x="412" y="660"/>
                    <a:pt x="442" y="636"/>
                  </a:cubicBezTo>
                </a:path>
              </a:pathLst>
            </a:custGeom>
            <a:solidFill>
              <a:srgbClr val="F2F2F2"/>
            </a:solidFill>
            <a:ln w="1588" cap="rnd">
              <a:solidFill>
                <a:schemeClr val="accent4"/>
              </a:solidFill>
              <a:prstDash val="solid"/>
              <a:round/>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33" name="Freeform 6"/>
            <p:cNvSpPr>
              <a:spLocks/>
            </p:cNvSpPr>
            <p:nvPr/>
          </p:nvSpPr>
          <p:spPr bwMode="auto">
            <a:xfrm>
              <a:off x="1014" y="945"/>
              <a:ext cx="354" cy="283"/>
            </a:xfrm>
            <a:custGeom>
              <a:avLst/>
              <a:gdLst>
                <a:gd name="T0" fmla="*/ 442 w 825"/>
                <a:gd name="T1" fmla="*/ 636 h 660"/>
                <a:gd name="T2" fmla="*/ 795 w 825"/>
                <a:gd name="T3" fmla="*/ 354 h 660"/>
                <a:gd name="T4" fmla="*/ 787 w 825"/>
                <a:gd name="T5" fmla="*/ 330 h 660"/>
                <a:gd name="T6" fmla="*/ 628 w 825"/>
                <a:gd name="T7" fmla="*/ 330 h 660"/>
                <a:gd name="T8" fmla="*/ 628 w 825"/>
                <a:gd name="T9" fmla="*/ 38 h 660"/>
                <a:gd name="T10" fmla="*/ 590 w 825"/>
                <a:gd name="T11" fmla="*/ 0 h 660"/>
                <a:gd name="T12" fmla="*/ 235 w 825"/>
                <a:gd name="T13" fmla="*/ 0 h 660"/>
                <a:gd name="T14" fmla="*/ 197 w 825"/>
                <a:gd name="T15" fmla="*/ 38 h 660"/>
                <a:gd name="T16" fmla="*/ 197 w 825"/>
                <a:gd name="T17" fmla="*/ 330 h 660"/>
                <a:gd name="T18" fmla="*/ 38 w 825"/>
                <a:gd name="T19" fmla="*/ 330 h 660"/>
                <a:gd name="T20" fmla="*/ 30 w 825"/>
                <a:gd name="T21" fmla="*/ 354 h 660"/>
                <a:gd name="T22" fmla="*/ 383 w 825"/>
                <a:gd name="T23" fmla="*/ 636 h 660"/>
                <a:gd name="T24" fmla="*/ 442 w 825"/>
                <a:gd name="T25" fmla="*/ 636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5" h="660">
                  <a:moveTo>
                    <a:pt x="442" y="636"/>
                  </a:moveTo>
                  <a:cubicBezTo>
                    <a:pt x="795" y="354"/>
                    <a:pt x="795" y="354"/>
                    <a:pt x="795" y="354"/>
                  </a:cubicBezTo>
                  <a:cubicBezTo>
                    <a:pt x="795" y="354"/>
                    <a:pt x="825" y="330"/>
                    <a:pt x="787" y="330"/>
                  </a:cubicBezTo>
                  <a:cubicBezTo>
                    <a:pt x="628" y="330"/>
                    <a:pt x="628" y="330"/>
                    <a:pt x="628" y="330"/>
                  </a:cubicBezTo>
                  <a:cubicBezTo>
                    <a:pt x="628" y="38"/>
                    <a:pt x="628" y="38"/>
                    <a:pt x="628" y="38"/>
                  </a:cubicBezTo>
                  <a:cubicBezTo>
                    <a:pt x="628" y="38"/>
                    <a:pt x="628" y="0"/>
                    <a:pt x="590" y="0"/>
                  </a:cubicBezTo>
                  <a:cubicBezTo>
                    <a:pt x="235" y="0"/>
                    <a:pt x="235" y="0"/>
                    <a:pt x="235" y="0"/>
                  </a:cubicBezTo>
                  <a:cubicBezTo>
                    <a:pt x="235" y="0"/>
                    <a:pt x="197" y="0"/>
                    <a:pt x="197" y="38"/>
                  </a:cubicBezTo>
                  <a:cubicBezTo>
                    <a:pt x="197" y="330"/>
                    <a:pt x="197" y="330"/>
                    <a:pt x="197" y="330"/>
                  </a:cubicBezTo>
                  <a:cubicBezTo>
                    <a:pt x="38" y="330"/>
                    <a:pt x="38" y="330"/>
                    <a:pt x="38" y="330"/>
                  </a:cubicBezTo>
                  <a:cubicBezTo>
                    <a:pt x="38" y="330"/>
                    <a:pt x="0" y="330"/>
                    <a:pt x="30" y="354"/>
                  </a:cubicBezTo>
                  <a:cubicBezTo>
                    <a:pt x="383" y="636"/>
                    <a:pt x="383" y="636"/>
                    <a:pt x="383" y="636"/>
                  </a:cubicBezTo>
                  <a:cubicBezTo>
                    <a:pt x="383" y="636"/>
                    <a:pt x="412" y="660"/>
                    <a:pt x="442" y="636"/>
                  </a:cubicBezTo>
                </a:path>
              </a:pathLst>
            </a:custGeom>
            <a:noFill/>
            <a:ln w="19050" cap="rnd">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grpSp>
      <p:sp>
        <p:nvSpPr>
          <p:cNvPr id="45" name="Rectangle 44"/>
          <p:cNvSpPr/>
          <p:nvPr/>
        </p:nvSpPr>
        <p:spPr>
          <a:xfrm>
            <a:off x="2771131" y="1032320"/>
            <a:ext cx="5856716" cy="1270412"/>
          </a:xfrm>
          <a:prstGeom prst="rect">
            <a:avLst/>
          </a:prstGeom>
        </p:spPr>
        <p:txBody>
          <a:bodyPr wrap="square">
            <a:spAutoFit/>
          </a:bodyPr>
          <a:lstStyle/>
          <a:p>
            <a:pPr lvl="0" algn="ctr" defTabSz="914377" rtl="1">
              <a:lnSpc>
                <a:spcPct val="110000"/>
              </a:lnSpc>
              <a:defRPr/>
            </a:pPr>
            <a:r>
              <a:rPr lang="en-US" sz="2133">
                <a:solidFill>
                  <a:srgbClr val="4E4E4E"/>
                </a:solidFill>
                <a:cs typeface="Calibri"/>
              </a:rPr>
              <a:t>An </a:t>
            </a:r>
            <a:r>
              <a:rPr lang="en-US" sz="2133" err="1">
                <a:solidFill>
                  <a:srgbClr val="4E4E4E"/>
                </a:solidFill>
                <a:cs typeface="Calibri"/>
              </a:rPr>
              <a:t>AlgoMarker</a:t>
            </a:r>
            <a:r>
              <a:rPr lang="en-US" sz="2133">
                <a:solidFill>
                  <a:srgbClr val="4E4E4E"/>
                </a:solidFill>
                <a:cs typeface="Calibri"/>
              </a:rPr>
              <a:t> </a:t>
            </a:r>
            <a:r>
              <a:rPr lang="en-US" sz="2800">
                <a:solidFill>
                  <a:srgbClr val="4E4E4E"/>
                </a:solidFill>
                <a:cs typeface="Calibri"/>
              </a:rPr>
              <a:t>targets</a:t>
            </a:r>
            <a:r>
              <a:rPr lang="en-US" sz="2133">
                <a:solidFill>
                  <a:srgbClr val="4E4E4E"/>
                </a:solidFill>
                <a:cs typeface="Calibri"/>
              </a:rPr>
              <a:t> a </a:t>
            </a:r>
            <a:r>
              <a:rPr lang="en-US" sz="2133">
                <a:solidFill>
                  <a:schemeClr val="accent5"/>
                </a:solidFill>
                <a:cs typeface="Calibri"/>
              </a:rPr>
              <a:t>specific population</a:t>
            </a:r>
            <a:r>
              <a:rPr lang="en-US" sz="2133">
                <a:solidFill>
                  <a:srgbClr val="4E4E4E"/>
                </a:solidFill>
                <a:cs typeface="Calibri"/>
              </a:rPr>
              <a:t> </a:t>
            </a:r>
          </a:p>
          <a:p>
            <a:pPr lvl="0" algn="ctr" defTabSz="914377" rtl="1">
              <a:lnSpc>
                <a:spcPct val="110000"/>
              </a:lnSpc>
              <a:defRPr/>
            </a:pPr>
            <a:r>
              <a:rPr lang="en-US" sz="2133">
                <a:solidFill>
                  <a:srgbClr val="4E4E4E"/>
                </a:solidFill>
                <a:cs typeface="Calibri"/>
              </a:rPr>
              <a:t>and identifies a </a:t>
            </a:r>
            <a:r>
              <a:rPr lang="en-US" sz="2133">
                <a:solidFill>
                  <a:schemeClr val="accent5"/>
                </a:solidFill>
                <a:cs typeface="Calibri"/>
              </a:rPr>
              <a:t>sub-population</a:t>
            </a:r>
            <a:r>
              <a:rPr lang="en-US" sz="2133">
                <a:solidFill>
                  <a:srgbClr val="4E4E4E"/>
                </a:solidFill>
                <a:cs typeface="Calibri"/>
              </a:rPr>
              <a:t> </a:t>
            </a:r>
          </a:p>
          <a:p>
            <a:pPr lvl="0" algn="ctr" defTabSz="914377" rtl="1">
              <a:lnSpc>
                <a:spcPct val="110000"/>
              </a:lnSpc>
              <a:defRPr/>
            </a:pPr>
            <a:r>
              <a:rPr lang="en-US" sz="2133">
                <a:solidFill>
                  <a:srgbClr val="4E4E4E"/>
                </a:solidFill>
                <a:cs typeface="Calibri"/>
              </a:rPr>
              <a:t>In which a </a:t>
            </a:r>
            <a:r>
              <a:rPr lang="en-US" sz="2133">
                <a:solidFill>
                  <a:schemeClr val="accent5"/>
                </a:solidFill>
                <a:cs typeface="Calibri"/>
              </a:rPr>
              <a:t>specific clinical condition</a:t>
            </a:r>
            <a:r>
              <a:rPr lang="en-US" sz="2133">
                <a:solidFill>
                  <a:srgbClr val="4E4E4E"/>
                </a:solidFill>
                <a:cs typeface="Calibri"/>
              </a:rPr>
              <a:t> is likely</a:t>
            </a:r>
            <a:endParaRPr kumimoji="0" lang="en-US" sz="2133" b="0" i="0" u="none" strike="noStrike" kern="1200" cap="none" spc="0" normalizeH="0" baseline="0" noProof="0">
              <a:ln>
                <a:noFill/>
              </a:ln>
              <a:solidFill>
                <a:srgbClr val="4E4E4E"/>
              </a:solidFill>
              <a:effectLst/>
              <a:uLnTx/>
              <a:uFillTx/>
              <a:latin typeface="Calibri"/>
              <a:ea typeface="+mn-ea"/>
              <a:cs typeface="Calibri"/>
            </a:endParaRPr>
          </a:p>
        </p:txBody>
      </p:sp>
      <p:grpSp>
        <p:nvGrpSpPr>
          <p:cNvPr id="46" name="Group 45"/>
          <p:cNvGrpSpPr/>
          <p:nvPr/>
        </p:nvGrpSpPr>
        <p:grpSpPr>
          <a:xfrm>
            <a:off x="2236651" y="2675308"/>
            <a:ext cx="2524719" cy="2604857"/>
            <a:chOff x="1229288" y="1530346"/>
            <a:chExt cx="1095530" cy="1130304"/>
          </a:xfrm>
        </p:grpSpPr>
        <p:sp>
          <p:nvSpPr>
            <p:cNvPr id="47" name="Oval 46"/>
            <p:cNvSpPr/>
            <p:nvPr/>
          </p:nvSpPr>
          <p:spPr>
            <a:xfrm>
              <a:off x="1229288" y="1530346"/>
              <a:ext cx="1095530" cy="1130304"/>
            </a:xfrm>
            <a:prstGeom prst="ellipse">
              <a:avLst/>
            </a:prstGeom>
            <a:no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48" name="Oval 47"/>
            <p:cNvSpPr/>
            <p:nvPr/>
          </p:nvSpPr>
          <p:spPr>
            <a:xfrm>
              <a:off x="1340737" y="1853150"/>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49" name="Oval 48"/>
            <p:cNvSpPr/>
            <p:nvPr/>
          </p:nvSpPr>
          <p:spPr>
            <a:xfrm>
              <a:off x="1518038" y="2223794"/>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50" name="Oval 49"/>
            <p:cNvSpPr/>
            <p:nvPr/>
          </p:nvSpPr>
          <p:spPr>
            <a:xfrm>
              <a:off x="1891418" y="2345714"/>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51" name="Oval 50"/>
            <p:cNvSpPr/>
            <p:nvPr/>
          </p:nvSpPr>
          <p:spPr>
            <a:xfrm>
              <a:off x="2028578" y="2475254"/>
              <a:ext cx="45719" cy="45822"/>
            </a:xfrm>
            <a:prstGeom prst="ellipse">
              <a:avLst/>
            </a:prstGeom>
            <a:solidFill>
              <a:srgbClr val="ED1C23"/>
            </a:solidFill>
            <a:ln w="952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52" name="Oval 51"/>
            <p:cNvSpPr/>
            <p:nvPr/>
          </p:nvSpPr>
          <p:spPr>
            <a:xfrm>
              <a:off x="1761878" y="1765872"/>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53" name="Oval 52"/>
            <p:cNvSpPr/>
            <p:nvPr/>
          </p:nvSpPr>
          <p:spPr>
            <a:xfrm>
              <a:off x="1906658" y="1605852"/>
              <a:ext cx="45719" cy="45822"/>
            </a:xfrm>
            <a:prstGeom prst="ellipse">
              <a:avLst/>
            </a:prstGeom>
            <a:solidFill>
              <a:srgbClr val="ED1C23"/>
            </a:solidFill>
            <a:ln w="952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54" name="Oval 53"/>
            <p:cNvSpPr/>
            <p:nvPr/>
          </p:nvSpPr>
          <p:spPr>
            <a:xfrm>
              <a:off x="2241938" y="2024952"/>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56" name="Oval 55"/>
            <p:cNvSpPr/>
            <p:nvPr/>
          </p:nvSpPr>
          <p:spPr>
            <a:xfrm>
              <a:off x="2044862" y="2378628"/>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57" name="Oval 56"/>
            <p:cNvSpPr/>
            <p:nvPr/>
          </p:nvSpPr>
          <p:spPr>
            <a:xfrm>
              <a:off x="2081918" y="2193314"/>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58" name="Oval 57"/>
            <p:cNvSpPr/>
            <p:nvPr/>
          </p:nvSpPr>
          <p:spPr>
            <a:xfrm>
              <a:off x="1647578" y="2437154"/>
              <a:ext cx="45719" cy="45822"/>
            </a:xfrm>
            <a:prstGeom prst="ellipse">
              <a:avLst/>
            </a:prstGeom>
            <a:solidFill>
              <a:srgbClr val="ED1C23"/>
            </a:solidFill>
            <a:ln w="952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59" name="Oval 58"/>
            <p:cNvSpPr/>
            <p:nvPr/>
          </p:nvSpPr>
          <p:spPr>
            <a:xfrm>
              <a:off x="1358018" y="2146872"/>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60" name="Oval 59"/>
            <p:cNvSpPr/>
            <p:nvPr/>
          </p:nvSpPr>
          <p:spPr>
            <a:xfrm>
              <a:off x="1495178" y="1930139"/>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61" name="Oval 60"/>
            <p:cNvSpPr/>
            <p:nvPr/>
          </p:nvSpPr>
          <p:spPr>
            <a:xfrm>
              <a:off x="1967618" y="1857312"/>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62" name="Oval 61"/>
            <p:cNvSpPr/>
            <p:nvPr/>
          </p:nvSpPr>
          <p:spPr>
            <a:xfrm>
              <a:off x="1556138" y="1727772"/>
              <a:ext cx="45719" cy="45822"/>
            </a:xfrm>
            <a:prstGeom prst="ellipse">
              <a:avLst/>
            </a:prstGeom>
            <a:solidFill>
              <a:schemeClr val="accent1"/>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63" name="Oval 62"/>
            <p:cNvSpPr/>
            <p:nvPr/>
          </p:nvSpPr>
          <p:spPr>
            <a:xfrm>
              <a:off x="1739018" y="2299994"/>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64" name="Oval 63"/>
            <p:cNvSpPr/>
            <p:nvPr/>
          </p:nvSpPr>
          <p:spPr>
            <a:xfrm>
              <a:off x="1700918" y="2101151"/>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65" name="Oval 64"/>
            <p:cNvSpPr/>
            <p:nvPr/>
          </p:nvSpPr>
          <p:spPr>
            <a:xfrm>
              <a:off x="1267619" y="2040541"/>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66" name="Oval 65"/>
            <p:cNvSpPr/>
            <p:nvPr/>
          </p:nvSpPr>
          <p:spPr>
            <a:xfrm>
              <a:off x="1450501" y="2353683"/>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67" name="Oval 66"/>
            <p:cNvSpPr/>
            <p:nvPr/>
          </p:nvSpPr>
          <p:spPr>
            <a:xfrm>
              <a:off x="1823879" y="2475603"/>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68" name="Oval 67"/>
            <p:cNvSpPr/>
            <p:nvPr/>
          </p:nvSpPr>
          <p:spPr>
            <a:xfrm>
              <a:off x="1694340" y="1895761"/>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69" name="Oval 68"/>
            <p:cNvSpPr/>
            <p:nvPr/>
          </p:nvSpPr>
          <p:spPr>
            <a:xfrm>
              <a:off x="2174402" y="2154841"/>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70" name="Oval 69"/>
            <p:cNvSpPr/>
            <p:nvPr/>
          </p:nvSpPr>
          <p:spPr>
            <a:xfrm>
              <a:off x="1877221" y="2177700"/>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71" name="Oval 70"/>
            <p:cNvSpPr/>
            <p:nvPr/>
          </p:nvSpPr>
          <p:spPr>
            <a:xfrm>
              <a:off x="1919209" y="2532870"/>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72" name="Oval 71"/>
            <p:cNvSpPr/>
            <p:nvPr/>
          </p:nvSpPr>
          <p:spPr>
            <a:xfrm>
              <a:off x="1290481" y="2269863"/>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74" name="Oval 73"/>
            <p:cNvSpPr/>
            <p:nvPr/>
          </p:nvSpPr>
          <p:spPr>
            <a:xfrm>
              <a:off x="1595279" y="2071020"/>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77" name="Oval 76"/>
            <p:cNvSpPr/>
            <p:nvPr/>
          </p:nvSpPr>
          <p:spPr>
            <a:xfrm>
              <a:off x="1900080" y="1987201"/>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94" name="Oval 93"/>
            <p:cNvSpPr/>
            <p:nvPr/>
          </p:nvSpPr>
          <p:spPr>
            <a:xfrm>
              <a:off x="1348468" y="2077427"/>
              <a:ext cx="45719" cy="45822"/>
            </a:xfrm>
            <a:prstGeom prst="ellipse">
              <a:avLst/>
            </a:prstGeom>
            <a:solidFill>
              <a:schemeClr val="accent1"/>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95" name="Oval 94"/>
            <p:cNvSpPr/>
            <p:nvPr/>
          </p:nvSpPr>
          <p:spPr>
            <a:xfrm>
              <a:off x="1554224" y="2480617"/>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96" name="Oval 95"/>
            <p:cNvSpPr/>
            <p:nvPr/>
          </p:nvSpPr>
          <p:spPr>
            <a:xfrm>
              <a:off x="1633380" y="2224143"/>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97" name="Oval 96"/>
            <p:cNvSpPr/>
            <p:nvPr/>
          </p:nvSpPr>
          <p:spPr>
            <a:xfrm>
              <a:off x="1455405" y="2443039"/>
              <a:ext cx="45719" cy="45822"/>
            </a:xfrm>
            <a:prstGeom prst="ellipse">
              <a:avLst/>
            </a:prstGeom>
            <a:solidFill>
              <a:srgbClr val="ED1C23"/>
            </a:solidFill>
            <a:ln w="952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98" name="Oval 97"/>
            <p:cNvSpPr/>
            <p:nvPr/>
          </p:nvSpPr>
          <p:spPr>
            <a:xfrm>
              <a:off x="1456811" y="2145727"/>
              <a:ext cx="45719" cy="45822"/>
            </a:xfrm>
            <a:prstGeom prst="ellipse">
              <a:avLst/>
            </a:prstGeom>
            <a:solidFill>
              <a:srgbClr val="ED1C23"/>
            </a:solidFill>
            <a:ln w="952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99" name="Oval 98"/>
            <p:cNvSpPr/>
            <p:nvPr/>
          </p:nvSpPr>
          <p:spPr>
            <a:xfrm>
              <a:off x="1453995" y="1848478"/>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00" name="Oval 99"/>
            <p:cNvSpPr/>
            <p:nvPr/>
          </p:nvSpPr>
          <p:spPr>
            <a:xfrm>
              <a:off x="1636875" y="2161619"/>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01" name="Oval 100"/>
            <p:cNvSpPr/>
            <p:nvPr/>
          </p:nvSpPr>
          <p:spPr>
            <a:xfrm>
              <a:off x="2010255" y="2283540"/>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02" name="Oval 101"/>
            <p:cNvSpPr/>
            <p:nvPr/>
          </p:nvSpPr>
          <p:spPr>
            <a:xfrm>
              <a:off x="1880715" y="1703697"/>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03" name="Oval 102"/>
            <p:cNvSpPr/>
            <p:nvPr/>
          </p:nvSpPr>
          <p:spPr>
            <a:xfrm>
              <a:off x="1982859" y="1674418"/>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04" name="Oval 103"/>
            <p:cNvSpPr/>
            <p:nvPr/>
          </p:nvSpPr>
          <p:spPr>
            <a:xfrm>
              <a:off x="2047672" y="2008095"/>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05" name="Oval 104"/>
            <p:cNvSpPr/>
            <p:nvPr/>
          </p:nvSpPr>
          <p:spPr>
            <a:xfrm>
              <a:off x="2127637" y="2385625"/>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06" name="Oval 105"/>
            <p:cNvSpPr/>
            <p:nvPr/>
          </p:nvSpPr>
          <p:spPr>
            <a:xfrm>
              <a:off x="1476855" y="2084698"/>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07" name="Oval 106"/>
            <p:cNvSpPr/>
            <p:nvPr/>
          </p:nvSpPr>
          <p:spPr>
            <a:xfrm>
              <a:off x="1597101" y="1946676"/>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08" name="Oval 107"/>
            <p:cNvSpPr/>
            <p:nvPr/>
          </p:nvSpPr>
          <p:spPr>
            <a:xfrm>
              <a:off x="2086455" y="1795138"/>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09" name="Oval 108"/>
            <p:cNvSpPr/>
            <p:nvPr/>
          </p:nvSpPr>
          <p:spPr>
            <a:xfrm>
              <a:off x="1674975" y="1665598"/>
              <a:ext cx="45719" cy="45822"/>
            </a:xfrm>
            <a:prstGeom prst="ellipse">
              <a:avLst/>
            </a:prstGeom>
            <a:solidFill>
              <a:schemeClr val="accent1"/>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10" name="Oval 109"/>
            <p:cNvSpPr/>
            <p:nvPr/>
          </p:nvSpPr>
          <p:spPr>
            <a:xfrm>
              <a:off x="1857855" y="2237819"/>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11" name="Oval 110"/>
            <p:cNvSpPr/>
            <p:nvPr/>
          </p:nvSpPr>
          <p:spPr>
            <a:xfrm>
              <a:off x="1819755" y="2038977"/>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12" name="Oval 111"/>
            <p:cNvSpPr/>
            <p:nvPr/>
          </p:nvSpPr>
          <p:spPr>
            <a:xfrm>
              <a:off x="1386456" y="1978365"/>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13" name="Oval 112"/>
            <p:cNvSpPr/>
            <p:nvPr/>
          </p:nvSpPr>
          <p:spPr>
            <a:xfrm>
              <a:off x="1569338" y="2291508"/>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14" name="Oval 113"/>
            <p:cNvSpPr/>
            <p:nvPr/>
          </p:nvSpPr>
          <p:spPr>
            <a:xfrm>
              <a:off x="1942716" y="2413429"/>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15" name="Oval 114"/>
            <p:cNvSpPr/>
            <p:nvPr/>
          </p:nvSpPr>
          <p:spPr>
            <a:xfrm>
              <a:off x="1813177" y="1833585"/>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16" name="Oval 115"/>
            <p:cNvSpPr/>
            <p:nvPr/>
          </p:nvSpPr>
          <p:spPr>
            <a:xfrm>
              <a:off x="2210462" y="2243504"/>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17" name="Oval 116"/>
            <p:cNvSpPr/>
            <p:nvPr/>
          </p:nvSpPr>
          <p:spPr>
            <a:xfrm>
              <a:off x="1996058" y="2115526"/>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18" name="Oval 117"/>
            <p:cNvSpPr/>
            <p:nvPr/>
          </p:nvSpPr>
          <p:spPr>
            <a:xfrm>
              <a:off x="2133218" y="2261028"/>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19" name="Oval 118"/>
            <p:cNvSpPr/>
            <p:nvPr/>
          </p:nvSpPr>
          <p:spPr>
            <a:xfrm>
              <a:off x="1409318" y="2207689"/>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20" name="Oval 119"/>
            <p:cNvSpPr/>
            <p:nvPr/>
          </p:nvSpPr>
          <p:spPr>
            <a:xfrm>
              <a:off x="1714116" y="2008846"/>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21" name="Oval 120"/>
            <p:cNvSpPr/>
            <p:nvPr/>
          </p:nvSpPr>
          <p:spPr>
            <a:xfrm>
              <a:off x="2018917" y="1925026"/>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22" name="Oval 121"/>
            <p:cNvSpPr/>
            <p:nvPr/>
          </p:nvSpPr>
          <p:spPr>
            <a:xfrm>
              <a:off x="1607438" y="1795485"/>
              <a:ext cx="45719" cy="45822"/>
            </a:xfrm>
            <a:prstGeom prst="ellipse">
              <a:avLst/>
            </a:prstGeom>
            <a:solidFill>
              <a:schemeClr val="accent1"/>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23" name="Oval 122"/>
            <p:cNvSpPr/>
            <p:nvPr/>
          </p:nvSpPr>
          <p:spPr>
            <a:xfrm>
              <a:off x="1620673" y="2555027"/>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24" name="Oval 123"/>
            <p:cNvSpPr/>
            <p:nvPr/>
          </p:nvSpPr>
          <p:spPr>
            <a:xfrm>
              <a:off x="1752217" y="2168866"/>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25" name="Oval 124"/>
            <p:cNvSpPr/>
            <p:nvPr/>
          </p:nvSpPr>
          <p:spPr>
            <a:xfrm>
              <a:off x="1318229" y="1989706"/>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26" name="Oval 125"/>
            <p:cNvSpPr/>
            <p:nvPr/>
          </p:nvSpPr>
          <p:spPr>
            <a:xfrm>
              <a:off x="1518038" y="1859587"/>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27" name="Oval 126"/>
            <p:cNvSpPr/>
            <p:nvPr/>
          </p:nvSpPr>
          <p:spPr>
            <a:xfrm>
              <a:off x="1812247" y="1929391"/>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28" name="Oval 127"/>
            <p:cNvSpPr/>
            <p:nvPr/>
          </p:nvSpPr>
          <p:spPr>
            <a:xfrm>
              <a:off x="1966145" y="2030646"/>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29" name="Oval 128"/>
            <p:cNvSpPr/>
            <p:nvPr/>
          </p:nvSpPr>
          <p:spPr>
            <a:xfrm>
              <a:off x="1539220" y="2143789"/>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30" name="Oval 129"/>
            <p:cNvSpPr/>
            <p:nvPr/>
          </p:nvSpPr>
          <p:spPr>
            <a:xfrm>
              <a:off x="1654101" y="2334722"/>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31" name="Oval 130"/>
            <p:cNvSpPr/>
            <p:nvPr/>
          </p:nvSpPr>
          <p:spPr>
            <a:xfrm>
              <a:off x="1358018" y="1775767"/>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32" name="Oval 131"/>
            <p:cNvSpPr/>
            <p:nvPr/>
          </p:nvSpPr>
          <p:spPr>
            <a:xfrm>
              <a:off x="1478264" y="1637745"/>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33" name="Oval 132"/>
            <p:cNvSpPr/>
            <p:nvPr/>
          </p:nvSpPr>
          <p:spPr>
            <a:xfrm>
              <a:off x="1950339" y="2205209"/>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34" name="Oval 133"/>
            <p:cNvSpPr/>
            <p:nvPr/>
          </p:nvSpPr>
          <p:spPr>
            <a:xfrm>
              <a:off x="1376205" y="2379700"/>
              <a:ext cx="45719" cy="45822"/>
            </a:xfrm>
            <a:prstGeom prst="ellipse">
              <a:avLst/>
            </a:prstGeom>
            <a:solidFill>
              <a:schemeClr val="accent1"/>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35" name="Oval 134"/>
            <p:cNvSpPr/>
            <p:nvPr/>
          </p:nvSpPr>
          <p:spPr>
            <a:xfrm>
              <a:off x="1700918" y="1730047"/>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36" name="Oval 135"/>
            <p:cNvSpPr/>
            <p:nvPr/>
          </p:nvSpPr>
          <p:spPr>
            <a:xfrm>
              <a:off x="1267619" y="2148031"/>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37" name="Oval 136"/>
            <p:cNvSpPr/>
            <p:nvPr/>
          </p:nvSpPr>
          <p:spPr>
            <a:xfrm>
              <a:off x="1450501" y="1989476"/>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38" name="Oval 137"/>
            <p:cNvSpPr/>
            <p:nvPr/>
          </p:nvSpPr>
          <p:spPr>
            <a:xfrm>
              <a:off x="2100222" y="1721561"/>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39" name="Oval 138"/>
            <p:cNvSpPr/>
            <p:nvPr/>
          </p:nvSpPr>
          <p:spPr>
            <a:xfrm>
              <a:off x="2174402" y="1783735"/>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40" name="Oval 139"/>
            <p:cNvSpPr/>
            <p:nvPr/>
          </p:nvSpPr>
          <p:spPr>
            <a:xfrm>
              <a:off x="1290481" y="1905656"/>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41" name="Oval 140"/>
            <p:cNvSpPr/>
            <p:nvPr/>
          </p:nvSpPr>
          <p:spPr>
            <a:xfrm>
              <a:off x="1578704" y="1654991"/>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42" name="Oval 141"/>
            <p:cNvSpPr/>
            <p:nvPr/>
          </p:nvSpPr>
          <p:spPr>
            <a:xfrm>
              <a:off x="1900080" y="1796873"/>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43" name="Oval 142"/>
            <p:cNvSpPr/>
            <p:nvPr/>
          </p:nvSpPr>
          <p:spPr>
            <a:xfrm>
              <a:off x="1416244" y="1700711"/>
              <a:ext cx="45719" cy="45822"/>
            </a:xfrm>
            <a:prstGeom prst="ellipse">
              <a:avLst/>
            </a:prstGeom>
            <a:solidFill>
              <a:schemeClr val="accent1"/>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44" name="Oval 143"/>
            <p:cNvSpPr/>
            <p:nvPr/>
          </p:nvSpPr>
          <p:spPr>
            <a:xfrm>
              <a:off x="1633380" y="1859936"/>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45" name="Oval 144"/>
            <p:cNvSpPr/>
            <p:nvPr/>
          </p:nvSpPr>
          <p:spPr>
            <a:xfrm>
              <a:off x="1397161" y="2286550"/>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46" name="Oval 145"/>
            <p:cNvSpPr/>
            <p:nvPr/>
          </p:nvSpPr>
          <p:spPr>
            <a:xfrm>
              <a:off x="1501724" y="1786099"/>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47" name="Oval 146"/>
            <p:cNvSpPr/>
            <p:nvPr/>
          </p:nvSpPr>
          <p:spPr>
            <a:xfrm>
              <a:off x="2044862" y="1851406"/>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48" name="Oval 147"/>
            <p:cNvSpPr/>
            <p:nvPr/>
          </p:nvSpPr>
          <p:spPr>
            <a:xfrm>
              <a:off x="1903434" y="1900957"/>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49" name="Oval 148"/>
            <p:cNvSpPr/>
            <p:nvPr/>
          </p:nvSpPr>
          <p:spPr>
            <a:xfrm>
              <a:off x="1729357" y="2508445"/>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50" name="Oval 149"/>
            <p:cNvSpPr/>
            <p:nvPr/>
          </p:nvSpPr>
          <p:spPr>
            <a:xfrm>
              <a:off x="2079150" y="2104027"/>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51" name="Oval 150"/>
            <p:cNvSpPr/>
            <p:nvPr/>
          </p:nvSpPr>
          <p:spPr>
            <a:xfrm>
              <a:off x="2127637" y="2021417"/>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52" name="Oval 151"/>
            <p:cNvSpPr/>
            <p:nvPr/>
          </p:nvSpPr>
          <p:spPr>
            <a:xfrm>
              <a:off x="1476855" y="1713593"/>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53" name="Oval 152"/>
            <p:cNvSpPr/>
            <p:nvPr/>
          </p:nvSpPr>
          <p:spPr>
            <a:xfrm>
              <a:off x="1597101" y="1575570"/>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54" name="Oval 153"/>
            <p:cNvSpPr/>
            <p:nvPr/>
          </p:nvSpPr>
          <p:spPr>
            <a:xfrm>
              <a:off x="1805169" y="2565440"/>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55" name="Oval 154"/>
            <p:cNvSpPr/>
            <p:nvPr/>
          </p:nvSpPr>
          <p:spPr>
            <a:xfrm>
              <a:off x="1742564" y="2390570"/>
              <a:ext cx="45719" cy="45822"/>
            </a:xfrm>
            <a:prstGeom prst="ellipse">
              <a:avLst/>
            </a:prstGeom>
            <a:solidFill>
              <a:schemeClr val="accent1"/>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56" name="Oval 155"/>
            <p:cNvSpPr/>
            <p:nvPr/>
          </p:nvSpPr>
          <p:spPr>
            <a:xfrm>
              <a:off x="1819755" y="1667871"/>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57" name="Oval 156"/>
            <p:cNvSpPr/>
            <p:nvPr/>
          </p:nvSpPr>
          <p:spPr>
            <a:xfrm>
              <a:off x="1408943" y="1905555"/>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58" name="Oval 157"/>
            <p:cNvSpPr/>
            <p:nvPr/>
          </p:nvSpPr>
          <p:spPr>
            <a:xfrm>
              <a:off x="1546716" y="2000399"/>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59" name="Oval 158"/>
            <p:cNvSpPr/>
            <p:nvPr/>
          </p:nvSpPr>
          <p:spPr>
            <a:xfrm>
              <a:off x="1796610" y="1574741"/>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60" name="Oval 159"/>
            <p:cNvSpPr/>
            <p:nvPr/>
          </p:nvSpPr>
          <p:spPr>
            <a:xfrm>
              <a:off x="2210462" y="1879297"/>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61" name="Oval 160"/>
            <p:cNvSpPr/>
            <p:nvPr/>
          </p:nvSpPr>
          <p:spPr>
            <a:xfrm>
              <a:off x="1996058" y="1744420"/>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62" name="Oval 161"/>
            <p:cNvSpPr/>
            <p:nvPr/>
          </p:nvSpPr>
          <p:spPr>
            <a:xfrm>
              <a:off x="2133218" y="1896821"/>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63" name="Oval 162"/>
            <p:cNvSpPr/>
            <p:nvPr/>
          </p:nvSpPr>
          <p:spPr>
            <a:xfrm>
              <a:off x="1431630" y="1764834"/>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64" name="Oval 163"/>
            <p:cNvSpPr/>
            <p:nvPr/>
          </p:nvSpPr>
          <p:spPr>
            <a:xfrm>
              <a:off x="1697230" y="1592821"/>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65" name="Oval 164"/>
            <p:cNvSpPr/>
            <p:nvPr/>
          </p:nvSpPr>
          <p:spPr>
            <a:xfrm>
              <a:off x="1883839" y="2083184"/>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66" name="Oval 165"/>
            <p:cNvSpPr/>
            <p:nvPr/>
          </p:nvSpPr>
          <p:spPr>
            <a:xfrm>
              <a:off x="1562444" y="2391433"/>
              <a:ext cx="45719" cy="45822"/>
            </a:xfrm>
            <a:prstGeom prst="ellipse">
              <a:avLst/>
            </a:prstGeom>
            <a:solidFill>
              <a:schemeClr val="accent1"/>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67" name="Oval 166"/>
            <p:cNvSpPr/>
            <p:nvPr/>
          </p:nvSpPr>
          <p:spPr>
            <a:xfrm>
              <a:off x="1690238" y="1808960"/>
              <a:ext cx="45719" cy="45822"/>
            </a:xfrm>
            <a:prstGeom prst="ellipse">
              <a:avLst/>
            </a:prstGeom>
            <a:solidFill>
              <a:schemeClr val="tx2"/>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68" name="Group 167"/>
          <p:cNvGrpSpPr/>
          <p:nvPr/>
        </p:nvGrpSpPr>
        <p:grpSpPr>
          <a:xfrm>
            <a:off x="6874730" y="2686129"/>
            <a:ext cx="2954868" cy="2575984"/>
            <a:chOff x="4960938" y="2063751"/>
            <a:chExt cx="2216150" cy="1931988"/>
          </a:xfrm>
        </p:grpSpPr>
        <p:sp>
          <p:nvSpPr>
            <p:cNvPr id="169" name="Freeform 6"/>
            <p:cNvSpPr>
              <a:spLocks/>
            </p:cNvSpPr>
            <p:nvPr/>
          </p:nvSpPr>
          <p:spPr bwMode="auto">
            <a:xfrm>
              <a:off x="4960938" y="2063751"/>
              <a:ext cx="1930400" cy="1931988"/>
            </a:xfrm>
            <a:custGeom>
              <a:avLst/>
              <a:gdLst>
                <a:gd name="T0" fmla="*/ 1021 w 2039"/>
                <a:gd name="T1" fmla="*/ 1021 h 2041"/>
                <a:gd name="T2" fmla="*/ 1020 w 2039"/>
                <a:gd name="T3" fmla="*/ 1021 h 2041"/>
                <a:gd name="T4" fmla="*/ 1020 w 2039"/>
                <a:gd name="T5" fmla="*/ 1021 h 2041"/>
                <a:gd name="T6" fmla="*/ 1020 w 2039"/>
                <a:gd name="T7" fmla="*/ 1021 h 2041"/>
                <a:gd name="T8" fmla="*/ 1020 w 2039"/>
                <a:gd name="T9" fmla="*/ 1021 h 2041"/>
                <a:gd name="T10" fmla="*/ 1020 w 2039"/>
                <a:gd name="T11" fmla="*/ 1021 h 2041"/>
                <a:gd name="T12" fmla="*/ 1020 w 2039"/>
                <a:gd name="T13" fmla="*/ 1021 h 2041"/>
                <a:gd name="T14" fmla="*/ 1969 w 2039"/>
                <a:gd name="T15" fmla="*/ 645 h 2041"/>
                <a:gd name="T16" fmla="*/ 1020 w 2039"/>
                <a:gd name="T17" fmla="*/ 0 h 2041"/>
                <a:gd name="T18" fmla="*/ 2 w 2039"/>
                <a:gd name="T19" fmla="*/ 956 h 2041"/>
                <a:gd name="T20" fmla="*/ 0 w 2039"/>
                <a:gd name="T21" fmla="*/ 1021 h 2041"/>
                <a:gd name="T22" fmla="*/ 0 w 2039"/>
                <a:gd name="T23" fmla="*/ 1021 h 2041"/>
                <a:gd name="T24" fmla="*/ 0 w 2039"/>
                <a:gd name="T25" fmla="*/ 1021 h 2041"/>
                <a:gd name="T26" fmla="*/ 2 w 2039"/>
                <a:gd name="T27" fmla="*/ 1085 h 2041"/>
                <a:gd name="T28" fmla="*/ 8 w 2039"/>
                <a:gd name="T29" fmla="*/ 1148 h 2041"/>
                <a:gd name="T30" fmla="*/ 18 w 2039"/>
                <a:gd name="T31" fmla="*/ 1212 h 2041"/>
                <a:gd name="T32" fmla="*/ 32 w 2039"/>
                <a:gd name="T33" fmla="*/ 1274 h 2041"/>
                <a:gd name="T34" fmla="*/ 1020 w 2039"/>
                <a:gd name="T35" fmla="*/ 2041 h 2041"/>
                <a:gd name="T36" fmla="*/ 2039 w 2039"/>
                <a:gd name="T37" fmla="*/ 1085 h 2041"/>
                <a:gd name="T38" fmla="*/ 1021 w 2039"/>
                <a:gd name="T39" fmla="*/ 1021 h 2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39" h="2041">
                  <a:moveTo>
                    <a:pt x="1021" y="1021"/>
                  </a:moveTo>
                  <a:cubicBezTo>
                    <a:pt x="1020" y="1021"/>
                    <a:pt x="1020" y="1021"/>
                    <a:pt x="1020" y="1021"/>
                  </a:cubicBezTo>
                  <a:cubicBezTo>
                    <a:pt x="1020" y="1021"/>
                    <a:pt x="1020" y="1021"/>
                    <a:pt x="1020" y="1021"/>
                  </a:cubicBezTo>
                  <a:cubicBezTo>
                    <a:pt x="1020" y="1021"/>
                    <a:pt x="1020" y="1021"/>
                    <a:pt x="1020" y="1021"/>
                  </a:cubicBezTo>
                  <a:cubicBezTo>
                    <a:pt x="1020" y="1021"/>
                    <a:pt x="1020" y="1021"/>
                    <a:pt x="1020" y="1021"/>
                  </a:cubicBezTo>
                  <a:cubicBezTo>
                    <a:pt x="1020" y="1021"/>
                    <a:pt x="1020" y="1021"/>
                    <a:pt x="1020" y="1021"/>
                  </a:cubicBezTo>
                  <a:cubicBezTo>
                    <a:pt x="1020" y="1021"/>
                    <a:pt x="1020" y="1021"/>
                    <a:pt x="1020" y="1021"/>
                  </a:cubicBezTo>
                  <a:cubicBezTo>
                    <a:pt x="1969" y="645"/>
                    <a:pt x="1969" y="645"/>
                    <a:pt x="1969" y="645"/>
                  </a:cubicBezTo>
                  <a:cubicBezTo>
                    <a:pt x="1820" y="267"/>
                    <a:pt x="1451" y="0"/>
                    <a:pt x="1020" y="0"/>
                  </a:cubicBezTo>
                  <a:cubicBezTo>
                    <a:pt x="478" y="0"/>
                    <a:pt x="35" y="423"/>
                    <a:pt x="2" y="956"/>
                  </a:cubicBezTo>
                  <a:cubicBezTo>
                    <a:pt x="1" y="978"/>
                    <a:pt x="0" y="999"/>
                    <a:pt x="0" y="1021"/>
                  </a:cubicBezTo>
                  <a:cubicBezTo>
                    <a:pt x="0" y="1021"/>
                    <a:pt x="0" y="1021"/>
                    <a:pt x="0" y="1021"/>
                  </a:cubicBezTo>
                  <a:cubicBezTo>
                    <a:pt x="0" y="1021"/>
                    <a:pt x="0" y="1021"/>
                    <a:pt x="0" y="1021"/>
                  </a:cubicBezTo>
                  <a:cubicBezTo>
                    <a:pt x="0" y="1042"/>
                    <a:pt x="1" y="1063"/>
                    <a:pt x="2" y="1085"/>
                  </a:cubicBezTo>
                  <a:cubicBezTo>
                    <a:pt x="3" y="1106"/>
                    <a:pt x="5" y="1127"/>
                    <a:pt x="8" y="1148"/>
                  </a:cubicBezTo>
                  <a:cubicBezTo>
                    <a:pt x="11" y="1170"/>
                    <a:pt x="14" y="1191"/>
                    <a:pt x="18" y="1212"/>
                  </a:cubicBezTo>
                  <a:cubicBezTo>
                    <a:pt x="22" y="1233"/>
                    <a:pt x="26" y="1254"/>
                    <a:pt x="32" y="1274"/>
                  </a:cubicBezTo>
                  <a:cubicBezTo>
                    <a:pt x="145" y="1715"/>
                    <a:pt x="544" y="2041"/>
                    <a:pt x="1020" y="2041"/>
                  </a:cubicBezTo>
                  <a:cubicBezTo>
                    <a:pt x="1562" y="2041"/>
                    <a:pt x="2006" y="1618"/>
                    <a:pt x="2039" y="1085"/>
                  </a:cubicBezTo>
                  <a:lnTo>
                    <a:pt x="1021" y="1021"/>
                  </a:lnTo>
                  <a:close/>
                </a:path>
              </a:pathLst>
            </a:custGeom>
            <a:solidFill>
              <a:srgbClr val="FFFFFF"/>
            </a:solidFill>
            <a:ln w="19050" cap="rnd">
              <a:solidFill>
                <a:srgbClr val="808181"/>
              </a:solidFill>
              <a:prstDash val="solid"/>
              <a:round/>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70" name="Freeform 5"/>
            <p:cNvSpPr>
              <a:spLocks/>
            </p:cNvSpPr>
            <p:nvPr/>
          </p:nvSpPr>
          <p:spPr bwMode="auto">
            <a:xfrm>
              <a:off x="6211888" y="2630488"/>
              <a:ext cx="965200" cy="415925"/>
            </a:xfrm>
            <a:custGeom>
              <a:avLst/>
              <a:gdLst>
                <a:gd name="T0" fmla="*/ 1020 w 1020"/>
                <a:gd name="T1" fmla="*/ 375 h 439"/>
                <a:gd name="T2" fmla="*/ 1018 w 1020"/>
                <a:gd name="T3" fmla="*/ 311 h 439"/>
                <a:gd name="T4" fmla="*/ 1012 w 1020"/>
                <a:gd name="T5" fmla="*/ 247 h 439"/>
                <a:gd name="T6" fmla="*/ 1002 w 1020"/>
                <a:gd name="T7" fmla="*/ 184 h 439"/>
                <a:gd name="T8" fmla="*/ 988 w 1020"/>
                <a:gd name="T9" fmla="*/ 121 h 439"/>
                <a:gd name="T10" fmla="*/ 970 w 1020"/>
                <a:gd name="T11" fmla="*/ 60 h 439"/>
                <a:gd name="T12" fmla="*/ 949 w 1020"/>
                <a:gd name="T13" fmla="*/ 0 h 439"/>
                <a:gd name="T14" fmla="*/ 0 w 1020"/>
                <a:gd name="T15" fmla="*/ 375 h 439"/>
                <a:gd name="T16" fmla="*/ 0 w 1020"/>
                <a:gd name="T17" fmla="*/ 375 h 439"/>
                <a:gd name="T18" fmla="*/ 0 w 1020"/>
                <a:gd name="T19" fmla="*/ 375 h 439"/>
                <a:gd name="T20" fmla="*/ 0 w 1020"/>
                <a:gd name="T21" fmla="*/ 375 h 439"/>
                <a:gd name="T22" fmla="*/ 0 w 1020"/>
                <a:gd name="T23" fmla="*/ 375 h 439"/>
                <a:gd name="T24" fmla="*/ 1 w 1020"/>
                <a:gd name="T25" fmla="*/ 375 h 439"/>
                <a:gd name="T26" fmla="*/ 0 w 1020"/>
                <a:gd name="T27" fmla="*/ 375 h 439"/>
                <a:gd name="T28" fmla="*/ 1018 w 1020"/>
                <a:gd name="T29" fmla="*/ 439 h 439"/>
                <a:gd name="T30" fmla="*/ 1020 w 1020"/>
                <a:gd name="T31" fmla="*/ 375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0" h="439">
                  <a:moveTo>
                    <a:pt x="1020" y="375"/>
                  </a:moveTo>
                  <a:cubicBezTo>
                    <a:pt x="1020" y="354"/>
                    <a:pt x="1019" y="332"/>
                    <a:pt x="1018" y="311"/>
                  </a:cubicBezTo>
                  <a:cubicBezTo>
                    <a:pt x="1017" y="290"/>
                    <a:pt x="1015" y="268"/>
                    <a:pt x="1012" y="247"/>
                  </a:cubicBezTo>
                  <a:cubicBezTo>
                    <a:pt x="1009" y="226"/>
                    <a:pt x="1006" y="205"/>
                    <a:pt x="1002" y="184"/>
                  </a:cubicBezTo>
                  <a:cubicBezTo>
                    <a:pt x="998" y="163"/>
                    <a:pt x="993" y="142"/>
                    <a:pt x="988" y="121"/>
                  </a:cubicBezTo>
                  <a:cubicBezTo>
                    <a:pt x="983" y="101"/>
                    <a:pt x="977" y="80"/>
                    <a:pt x="970" y="60"/>
                  </a:cubicBezTo>
                  <a:cubicBezTo>
                    <a:pt x="964" y="39"/>
                    <a:pt x="956" y="19"/>
                    <a:pt x="949" y="0"/>
                  </a:cubicBezTo>
                  <a:cubicBezTo>
                    <a:pt x="0" y="375"/>
                    <a:pt x="0" y="375"/>
                    <a:pt x="0" y="375"/>
                  </a:cubicBezTo>
                  <a:cubicBezTo>
                    <a:pt x="0" y="375"/>
                    <a:pt x="0" y="375"/>
                    <a:pt x="0" y="375"/>
                  </a:cubicBezTo>
                  <a:cubicBezTo>
                    <a:pt x="0" y="375"/>
                    <a:pt x="0" y="375"/>
                    <a:pt x="0" y="375"/>
                  </a:cubicBezTo>
                  <a:cubicBezTo>
                    <a:pt x="0" y="375"/>
                    <a:pt x="0" y="375"/>
                    <a:pt x="0" y="375"/>
                  </a:cubicBezTo>
                  <a:cubicBezTo>
                    <a:pt x="0" y="375"/>
                    <a:pt x="0" y="375"/>
                    <a:pt x="0" y="375"/>
                  </a:cubicBezTo>
                  <a:cubicBezTo>
                    <a:pt x="1" y="375"/>
                    <a:pt x="1" y="375"/>
                    <a:pt x="1" y="375"/>
                  </a:cubicBezTo>
                  <a:cubicBezTo>
                    <a:pt x="0" y="375"/>
                    <a:pt x="0" y="375"/>
                    <a:pt x="0" y="375"/>
                  </a:cubicBezTo>
                  <a:cubicBezTo>
                    <a:pt x="1018" y="439"/>
                    <a:pt x="1018" y="439"/>
                    <a:pt x="1018" y="439"/>
                  </a:cubicBezTo>
                  <a:cubicBezTo>
                    <a:pt x="1019" y="418"/>
                    <a:pt x="1020" y="397"/>
                    <a:pt x="1020" y="375"/>
                  </a:cubicBezTo>
                  <a:close/>
                </a:path>
              </a:pathLst>
            </a:custGeom>
            <a:solidFill>
              <a:srgbClr val="FFFFFF"/>
            </a:solidFill>
            <a:ln w="19050" cap="rnd">
              <a:solidFill>
                <a:schemeClr val="accent4"/>
              </a:solidFill>
              <a:prstDash val="solid"/>
              <a:round/>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71" name="Oval 170"/>
            <p:cNvSpPr/>
            <p:nvPr/>
          </p:nvSpPr>
          <p:spPr>
            <a:xfrm>
              <a:off x="6842646" y="2751834"/>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72" name="Oval 171"/>
            <p:cNvSpPr/>
            <p:nvPr/>
          </p:nvSpPr>
          <p:spPr>
            <a:xfrm>
              <a:off x="6958012" y="2933776"/>
              <a:ext cx="79200" cy="79200"/>
            </a:xfrm>
            <a:prstGeom prst="ellipse">
              <a:avLst/>
            </a:prstGeom>
            <a:solidFill>
              <a:srgbClr val="ED1C24"/>
            </a:solidFill>
            <a:ln w="9525" cap="flat">
              <a:solidFill>
                <a:schemeClr val="accent2"/>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73" name="Oval 172"/>
            <p:cNvSpPr/>
            <p:nvPr/>
          </p:nvSpPr>
          <p:spPr>
            <a:xfrm>
              <a:off x="6750232" y="2863740"/>
              <a:ext cx="79200" cy="79200"/>
            </a:xfrm>
            <a:prstGeom prst="ellipse">
              <a:avLst/>
            </a:prstGeom>
            <a:solidFill>
              <a:srgbClr val="ED1C24"/>
            </a:solidFill>
            <a:ln w="9525" cap="flat">
              <a:solidFill>
                <a:schemeClr val="accent2"/>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74" name="Oval 173"/>
            <p:cNvSpPr/>
            <p:nvPr/>
          </p:nvSpPr>
          <p:spPr>
            <a:xfrm>
              <a:off x="6579357" y="2903340"/>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75" name="Oval 7"/>
            <p:cNvSpPr>
              <a:spLocks noChangeArrowheads="1"/>
            </p:cNvSpPr>
            <p:nvPr/>
          </p:nvSpPr>
          <p:spPr bwMode="auto">
            <a:xfrm>
              <a:off x="7017482" y="2692421"/>
              <a:ext cx="79200" cy="79200"/>
            </a:xfrm>
            <a:prstGeom prst="ellipse">
              <a:avLst/>
            </a:prstGeom>
            <a:solidFill>
              <a:srgbClr val="ED1C24"/>
            </a:solidFill>
            <a:ln w="9525" cap="flat">
              <a:solidFill>
                <a:schemeClr val="accent2"/>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76" name="Oval 8"/>
            <p:cNvSpPr>
              <a:spLocks noChangeArrowheads="1"/>
            </p:cNvSpPr>
            <p:nvPr/>
          </p:nvSpPr>
          <p:spPr bwMode="auto">
            <a:xfrm>
              <a:off x="6134100" y="2179638"/>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77" name="Oval 9"/>
            <p:cNvSpPr>
              <a:spLocks noChangeArrowheads="1"/>
            </p:cNvSpPr>
            <p:nvPr/>
          </p:nvSpPr>
          <p:spPr bwMode="auto">
            <a:xfrm>
              <a:off x="5867400" y="2441575"/>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78" name="Oval 10"/>
            <p:cNvSpPr>
              <a:spLocks noChangeArrowheads="1"/>
            </p:cNvSpPr>
            <p:nvPr/>
          </p:nvSpPr>
          <p:spPr bwMode="auto">
            <a:xfrm>
              <a:off x="5129212" y="2703512"/>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79" name="Oval 11"/>
            <p:cNvSpPr>
              <a:spLocks noChangeArrowheads="1"/>
            </p:cNvSpPr>
            <p:nvPr/>
          </p:nvSpPr>
          <p:spPr bwMode="auto">
            <a:xfrm>
              <a:off x="5446712" y="3244850"/>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80" name="Oval 12"/>
            <p:cNvSpPr>
              <a:spLocks noChangeArrowheads="1"/>
            </p:cNvSpPr>
            <p:nvPr/>
          </p:nvSpPr>
          <p:spPr bwMode="auto">
            <a:xfrm>
              <a:off x="6102351" y="3449637"/>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81" name="Oval 13"/>
            <p:cNvSpPr>
              <a:spLocks noChangeArrowheads="1"/>
            </p:cNvSpPr>
            <p:nvPr/>
          </p:nvSpPr>
          <p:spPr bwMode="auto">
            <a:xfrm>
              <a:off x="6338887" y="3687762"/>
              <a:ext cx="79200" cy="79200"/>
            </a:xfrm>
            <a:prstGeom prst="ellipse">
              <a:avLst/>
            </a:prstGeom>
            <a:solidFill>
              <a:srgbClr val="ED1C24"/>
            </a:solidFill>
            <a:ln w="9525" cap="flat">
              <a:solidFill>
                <a:schemeClr val="accent2"/>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82" name="Oval 14"/>
            <p:cNvSpPr>
              <a:spLocks noChangeArrowheads="1"/>
            </p:cNvSpPr>
            <p:nvPr/>
          </p:nvSpPr>
          <p:spPr bwMode="auto">
            <a:xfrm>
              <a:off x="6958012" y="2805112"/>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83" name="Oval 15"/>
            <p:cNvSpPr>
              <a:spLocks noChangeArrowheads="1"/>
            </p:cNvSpPr>
            <p:nvPr/>
          </p:nvSpPr>
          <p:spPr bwMode="auto">
            <a:xfrm>
              <a:off x="6463423" y="2903340"/>
              <a:ext cx="79200" cy="79200"/>
            </a:xfrm>
            <a:prstGeom prst="ellipse">
              <a:avLst/>
            </a:prstGeom>
            <a:solidFill>
              <a:srgbClr val="ED1C24"/>
            </a:solidFill>
            <a:ln w="9525" cap="flat">
              <a:solidFill>
                <a:schemeClr val="accent2"/>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84" name="Oval 16"/>
            <p:cNvSpPr>
              <a:spLocks noChangeArrowheads="1"/>
            </p:cNvSpPr>
            <p:nvPr/>
          </p:nvSpPr>
          <p:spPr bwMode="auto">
            <a:xfrm>
              <a:off x="6648692" y="2825437"/>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85" name="Oval 17"/>
            <p:cNvSpPr>
              <a:spLocks noChangeArrowheads="1"/>
            </p:cNvSpPr>
            <p:nvPr/>
          </p:nvSpPr>
          <p:spPr bwMode="auto">
            <a:xfrm>
              <a:off x="7059380" y="2884535"/>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86" name="Oval 18"/>
            <p:cNvSpPr>
              <a:spLocks noChangeArrowheads="1"/>
            </p:cNvSpPr>
            <p:nvPr/>
          </p:nvSpPr>
          <p:spPr bwMode="auto">
            <a:xfrm>
              <a:off x="6850014" y="2916518"/>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87" name="Oval 8"/>
            <p:cNvSpPr>
              <a:spLocks noChangeArrowheads="1"/>
            </p:cNvSpPr>
            <p:nvPr/>
          </p:nvSpPr>
          <p:spPr bwMode="auto">
            <a:xfrm>
              <a:off x="5394710" y="3376802"/>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88" name="Oval 9"/>
            <p:cNvSpPr>
              <a:spLocks noChangeArrowheads="1"/>
            </p:cNvSpPr>
            <p:nvPr/>
          </p:nvSpPr>
          <p:spPr bwMode="auto">
            <a:xfrm>
              <a:off x="6246789" y="2441575"/>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89" name="Oval 10"/>
            <p:cNvSpPr>
              <a:spLocks noChangeArrowheads="1"/>
            </p:cNvSpPr>
            <p:nvPr/>
          </p:nvSpPr>
          <p:spPr bwMode="auto">
            <a:xfrm>
              <a:off x="5508601" y="2703512"/>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90" name="Oval 11"/>
            <p:cNvSpPr>
              <a:spLocks noChangeArrowheads="1"/>
            </p:cNvSpPr>
            <p:nvPr/>
          </p:nvSpPr>
          <p:spPr bwMode="auto">
            <a:xfrm>
              <a:off x="5826101" y="3244850"/>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91" name="Oval 12"/>
            <p:cNvSpPr>
              <a:spLocks noChangeArrowheads="1"/>
            </p:cNvSpPr>
            <p:nvPr/>
          </p:nvSpPr>
          <p:spPr bwMode="auto">
            <a:xfrm>
              <a:off x="6481740" y="3449637"/>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92" name="Oval 8"/>
            <p:cNvSpPr>
              <a:spLocks noChangeArrowheads="1"/>
            </p:cNvSpPr>
            <p:nvPr/>
          </p:nvSpPr>
          <p:spPr bwMode="auto">
            <a:xfrm>
              <a:off x="6134100" y="2512186"/>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93" name="Oval 9"/>
            <p:cNvSpPr>
              <a:spLocks noChangeArrowheads="1"/>
            </p:cNvSpPr>
            <p:nvPr/>
          </p:nvSpPr>
          <p:spPr bwMode="auto">
            <a:xfrm>
              <a:off x="5867400" y="2774123"/>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94" name="Oval 10"/>
            <p:cNvSpPr>
              <a:spLocks noChangeArrowheads="1"/>
            </p:cNvSpPr>
            <p:nvPr/>
          </p:nvSpPr>
          <p:spPr bwMode="auto">
            <a:xfrm>
              <a:off x="5129212" y="3036060"/>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95" name="Oval 11"/>
            <p:cNvSpPr>
              <a:spLocks noChangeArrowheads="1"/>
            </p:cNvSpPr>
            <p:nvPr/>
          </p:nvSpPr>
          <p:spPr bwMode="auto">
            <a:xfrm>
              <a:off x="5446712" y="3577398"/>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96" name="Oval 12"/>
            <p:cNvSpPr>
              <a:spLocks noChangeArrowheads="1"/>
            </p:cNvSpPr>
            <p:nvPr/>
          </p:nvSpPr>
          <p:spPr bwMode="auto">
            <a:xfrm>
              <a:off x="6102351" y="3782185"/>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97" name="Oval 8"/>
            <p:cNvSpPr>
              <a:spLocks noChangeArrowheads="1"/>
            </p:cNvSpPr>
            <p:nvPr/>
          </p:nvSpPr>
          <p:spPr bwMode="auto">
            <a:xfrm>
              <a:off x="6513489" y="2512186"/>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98" name="Oval 9"/>
            <p:cNvSpPr>
              <a:spLocks noChangeArrowheads="1"/>
            </p:cNvSpPr>
            <p:nvPr/>
          </p:nvSpPr>
          <p:spPr bwMode="auto">
            <a:xfrm>
              <a:off x="6246789" y="2774123"/>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99" name="Oval 10"/>
            <p:cNvSpPr>
              <a:spLocks noChangeArrowheads="1"/>
            </p:cNvSpPr>
            <p:nvPr/>
          </p:nvSpPr>
          <p:spPr bwMode="auto">
            <a:xfrm>
              <a:off x="5508601" y="3036060"/>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00" name="Oval 11"/>
            <p:cNvSpPr>
              <a:spLocks noChangeArrowheads="1"/>
            </p:cNvSpPr>
            <p:nvPr/>
          </p:nvSpPr>
          <p:spPr bwMode="auto">
            <a:xfrm>
              <a:off x="5826101" y="3577398"/>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01" name="Oval 12"/>
            <p:cNvSpPr>
              <a:spLocks noChangeArrowheads="1"/>
            </p:cNvSpPr>
            <p:nvPr/>
          </p:nvSpPr>
          <p:spPr bwMode="auto">
            <a:xfrm>
              <a:off x="6668218" y="3422384"/>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02" name="Oval 8"/>
            <p:cNvSpPr>
              <a:spLocks noChangeArrowheads="1"/>
            </p:cNvSpPr>
            <p:nvPr/>
          </p:nvSpPr>
          <p:spPr bwMode="auto">
            <a:xfrm>
              <a:off x="6307524" y="2288909"/>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03" name="Oval 9"/>
            <p:cNvSpPr>
              <a:spLocks noChangeArrowheads="1"/>
            </p:cNvSpPr>
            <p:nvPr/>
          </p:nvSpPr>
          <p:spPr bwMode="auto">
            <a:xfrm>
              <a:off x="6040824" y="2550846"/>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04" name="Oval 10"/>
            <p:cNvSpPr>
              <a:spLocks noChangeArrowheads="1"/>
            </p:cNvSpPr>
            <p:nvPr/>
          </p:nvSpPr>
          <p:spPr bwMode="auto">
            <a:xfrm>
              <a:off x="5302636" y="2812783"/>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05" name="Oval 11"/>
            <p:cNvSpPr>
              <a:spLocks noChangeArrowheads="1"/>
            </p:cNvSpPr>
            <p:nvPr/>
          </p:nvSpPr>
          <p:spPr bwMode="auto">
            <a:xfrm>
              <a:off x="5620136" y="3354121"/>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06" name="Oval 12"/>
            <p:cNvSpPr>
              <a:spLocks noChangeArrowheads="1"/>
            </p:cNvSpPr>
            <p:nvPr/>
          </p:nvSpPr>
          <p:spPr bwMode="auto">
            <a:xfrm>
              <a:off x="6275775" y="3558908"/>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07" name="Oval 8"/>
            <p:cNvSpPr>
              <a:spLocks noChangeArrowheads="1"/>
            </p:cNvSpPr>
            <p:nvPr/>
          </p:nvSpPr>
          <p:spPr bwMode="auto">
            <a:xfrm>
              <a:off x="5628689" y="3544855"/>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08" name="Oval 9"/>
            <p:cNvSpPr>
              <a:spLocks noChangeArrowheads="1"/>
            </p:cNvSpPr>
            <p:nvPr/>
          </p:nvSpPr>
          <p:spPr bwMode="auto">
            <a:xfrm>
              <a:off x="6420213" y="2550846"/>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09" name="Oval 10"/>
            <p:cNvSpPr>
              <a:spLocks noChangeArrowheads="1"/>
            </p:cNvSpPr>
            <p:nvPr/>
          </p:nvSpPr>
          <p:spPr bwMode="auto">
            <a:xfrm>
              <a:off x="5682025" y="2812783"/>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10" name="Oval 11"/>
            <p:cNvSpPr>
              <a:spLocks noChangeArrowheads="1"/>
            </p:cNvSpPr>
            <p:nvPr/>
          </p:nvSpPr>
          <p:spPr bwMode="auto">
            <a:xfrm>
              <a:off x="5999525" y="3354121"/>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11" name="Oval 12"/>
            <p:cNvSpPr>
              <a:spLocks noChangeArrowheads="1"/>
            </p:cNvSpPr>
            <p:nvPr/>
          </p:nvSpPr>
          <p:spPr bwMode="auto">
            <a:xfrm>
              <a:off x="6436508" y="3256990"/>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12" name="Oval 8"/>
            <p:cNvSpPr>
              <a:spLocks noChangeArrowheads="1"/>
            </p:cNvSpPr>
            <p:nvPr/>
          </p:nvSpPr>
          <p:spPr bwMode="auto">
            <a:xfrm>
              <a:off x="6307524" y="2621457"/>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13" name="Oval 9"/>
            <p:cNvSpPr>
              <a:spLocks noChangeArrowheads="1"/>
            </p:cNvSpPr>
            <p:nvPr/>
          </p:nvSpPr>
          <p:spPr bwMode="auto">
            <a:xfrm>
              <a:off x="5758822" y="3398143"/>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14" name="Oval 10"/>
            <p:cNvSpPr>
              <a:spLocks noChangeArrowheads="1"/>
            </p:cNvSpPr>
            <p:nvPr/>
          </p:nvSpPr>
          <p:spPr bwMode="auto">
            <a:xfrm>
              <a:off x="5302636" y="3145331"/>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15" name="Oval 11"/>
            <p:cNvSpPr>
              <a:spLocks noChangeArrowheads="1"/>
            </p:cNvSpPr>
            <p:nvPr/>
          </p:nvSpPr>
          <p:spPr bwMode="auto">
            <a:xfrm>
              <a:off x="5620136" y="3686669"/>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16" name="Oval 12"/>
            <p:cNvSpPr>
              <a:spLocks noChangeArrowheads="1"/>
            </p:cNvSpPr>
            <p:nvPr/>
          </p:nvSpPr>
          <p:spPr bwMode="auto">
            <a:xfrm>
              <a:off x="6236203" y="3785310"/>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17" name="Oval 8"/>
            <p:cNvSpPr>
              <a:spLocks noChangeArrowheads="1"/>
            </p:cNvSpPr>
            <p:nvPr/>
          </p:nvSpPr>
          <p:spPr bwMode="auto">
            <a:xfrm>
              <a:off x="6638162" y="2533885"/>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18" name="Oval 9"/>
            <p:cNvSpPr>
              <a:spLocks noChangeArrowheads="1"/>
            </p:cNvSpPr>
            <p:nvPr/>
          </p:nvSpPr>
          <p:spPr bwMode="auto">
            <a:xfrm>
              <a:off x="6148794" y="3292306"/>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19" name="Oval 10"/>
            <p:cNvSpPr>
              <a:spLocks noChangeArrowheads="1"/>
            </p:cNvSpPr>
            <p:nvPr/>
          </p:nvSpPr>
          <p:spPr bwMode="auto">
            <a:xfrm>
              <a:off x="5682025" y="3145331"/>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20" name="Oval 11"/>
            <p:cNvSpPr>
              <a:spLocks noChangeArrowheads="1"/>
            </p:cNvSpPr>
            <p:nvPr/>
          </p:nvSpPr>
          <p:spPr bwMode="auto">
            <a:xfrm>
              <a:off x="5999525" y="3686669"/>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21" name="Oval 12"/>
            <p:cNvSpPr>
              <a:spLocks noChangeArrowheads="1"/>
            </p:cNvSpPr>
            <p:nvPr/>
          </p:nvSpPr>
          <p:spPr bwMode="auto">
            <a:xfrm>
              <a:off x="5818448" y="3726935"/>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22" name="Oval 8"/>
            <p:cNvSpPr>
              <a:spLocks noChangeArrowheads="1"/>
            </p:cNvSpPr>
            <p:nvPr/>
          </p:nvSpPr>
          <p:spPr bwMode="auto">
            <a:xfrm>
              <a:off x="5215669" y="3331086"/>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23" name="Oval 9"/>
            <p:cNvSpPr>
              <a:spLocks noChangeArrowheads="1"/>
            </p:cNvSpPr>
            <p:nvPr/>
          </p:nvSpPr>
          <p:spPr bwMode="auto">
            <a:xfrm>
              <a:off x="5603386" y="2589619"/>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24" name="Oval 10"/>
            <p:cNvSpPr>
              <a:spLocks noChangeArrowheads="1"/>
            </p:cNvSpPr>
            <p:nvPr/>
          </p:nvSpPr>
          <p:spPr bwMode="auto">
            <a:xfrm>
              <a:off x="5258114" y="2541216"/>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25" name="Oval 11"/>
            <p:cNvSpPr>
              <a:spLocks noChangeArrowheads="1"/>
            </p:cNvSpPr>
            <p:nvPr/>
          </p:nvSpPr>
          <p:spPr bwMode="auto">
            <a:xfrm>
              <a:off x="5668962" y="2469707"/>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26" name="Oval 12"/>
            <p:cNvSpPr>
              <a:spLocks noChangeArrowheads="1"/>
            </p:cNvSpPr>
            <p:nvPr/>
          </p:nvSpPr>
          <p:spPr bwMode="auto">
            <a:xfrm>
              <a:off x="6120586" y="3132576"/>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27" name="Oval 8"/>
            <p:cNvSpPr>
              <a:spLocks noChangeArrowheads="1"/>
            </p:cNvSpPr>
            <p:nvPr/>
          </p:nvSpPr>
          <p:spPr bwMode="auto">
            <a:xfrm>
              <a:off x="5170313" y="3485505"/>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28" name="Oval 9"/>
            <p:cNvSpPr>
              <a:spLocks noChangeArrowheads="1"/>
            </p:cNvSpPr>
            <p:nvPr/>
          </p:nvSpPr>
          <p:spPr bwMode="auto">
            <a:xfrm>
              <a:off x="5399400" y="2559954"/>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29" name="Oval 10"/>
            <p:cNvSpPr>
              <a:spLocks noChangeArrowheads="1"/>
            </p:cNvSpPr>
            <p:nvPr/>
          </p:nvSpPr>
          <p:spPr bwMode="auto">
            <a:xfrm>
              <a:off x="5788048" y="2113312"/>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30" name="Oval 11"/>
            <p:cNvSpPr>
              <a:spLocks noChangeArrowheads="1"/>
            </p:cNvSpPr>
            <p:nvPr/>
          </p:nvSpPr>
          <p:spPr bwMode="auto">
            <a:xfrm>
              <a:off x="6007890" y="2423774"/>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31" name="Oval 12"/>
            <p:cNvSpPr>
              <a:spLocks noChangeArrowheads="1"/>
            </p:cNvSpPr>
            <p:nvPr/>
          </p:nvSpPr>
          <p:spPr bwMode="auto">
            <a:xfrm>
              <a:off x="6580165" y="3287446"/>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32" name="Oval 8"/>
            <p:cNvSpPr>
              <a:spLocks noChangeArrowheads="1"/>
            </p:cNvSpPr>
            <p:nvPr/>
          </p:nvSpPr>
          <p:spPr bwMode="auto">
            <a:xfrm>
              <a:off x="5363759" y="2991434"/>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33" name="Oval 9"/>
            <p:cNvSpPr>
              <a:spLocks noChangeArrowheads="1"/>
            </p:cNvSpPr>
            <p:nvPr/>
          </p:nvSpPr>
          <p:spPr bwMode="auto">
            <a:xfrm>
              <a:off x="5980088" y="2115627"/>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34" name="Oval 10"/>
            <p:cNvSpPr>
              <a:spLocks noChangeArrowheads="1"/>
            </p:cNvSpPr>
            <p:nvPr/>
          </p:nvSpPr>
          <p:spPr bwMode="auto">
            <a:xfrm>
              <a:off x="5351462" y="2260917"/>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35" name="Oval 11"/>
            <p:cNvSpPr>
              <a:spLocks noChangeArrowheads="1"/>
            </p:cNvSpPr>
            <p:nvPr/>
          </p:nvSpPr>
          <p:spPr bwMode="auto">
            <a:xfrm>
              <a:off x="5978334" y="2692421"/>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36" name="Oval 12"/>
            <p:cNvSpPr>
              <a:spLocks noChangeArrowheads="1"/>
            </p:cNvSpPr>
            <p:nvPr/>
          </p:nvSpPr>
          <p:spPr bwMode="auto">
            <a:xfrm>
              <a:off x="6315053" y="3133438"/>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37" name="Oval 8"/>
            <p:cNvSpPr>
              <a:spLocks noChangeArrowheads="1"/>
            </p:cNvSpPr>
            <p:nvPr/>
          </p:nvSpPr>
          <p:spPr bwMode="auto">
            <a:xfrm>
              <a:off x="5073392" y="3244851"/>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38" name="Oval 9"/>
            <p:cNvSpPr>
              <a:spLocks noChangeArrowheads="1"/>
            </p:cNvSpPr>
            <p:nvPr/>
          </p:nvSpPr>
          <p:spPr bwMode="auto">
            <a:xfrm>
              <a:off x="6447607" y="2359026"/>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39" name="Oval 10"/>
            <p:cNvSpPr>
              <a:spLocks noChangeArrowheads="1"/>
            </p:cNvSpPr>
            <p:nvPr/>
          </p:nvSpPr>
          <p:spPr bwMode="auto">
            <a:xfrm>
              <a:off x="5730851" y="2260917"/>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40" name="Oval 11"/>
            <p:cNvSpPr>
              <a:spLocks noChangeArrowheads="1"/>
            </p:cNvSpPr>
            <p:nvPr/>
          </p:nvSpPr>
          <p:spPr bwMode="auto">
            <a:xfrm>
              <a:off x="6048351" y="2802255"/>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41" name="Oval 12"/>
            <p:cNvSpPr>
              <a:spLocks noChangeArrowheads="1"/>
            </p:cNvSpPr>
            <p:nvPr/>
          </p:nvSpPr>
          <p:spPr bwMode="auto">
            <a:xfrm>
              <a:off x="6503023" y="3114357"/>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42" name="Oval 8"/>
            <p:cNvSpPr>
              <a:spLocks noChangeArrowheads="1"/>
            </p:cNvSpPr>
            <p:nvPr/>
          </p:nvSpPr>
          <p:spPr bwMode="auto">
            <a:xfrm>
              <a:off x="5628690" y="2951063"/>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43" name="Oval 9"/>
            <p:cNvSpPr>
              <a:spLocks noChangeArrowheads="1"/>
            </p:cNvSpPr>
            <p:nvPr/>
          </p:nvSpPr>
          <p:spPr bwMode="auto">
            <a:xfrm>
              <a:off x="5459155" y="2337780"/>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44" name="Oval 10"/>
            <p:cNvSpPr>
              <a:spLocks noChangeArrowheads="1"/>
            </p:cNvSpPr>
            <p:nvPr/>
          </p:nvSpPr>
          <p:spPr bwMode="auto">
            <a:xfrm>
              <a:off x="5215669" y="2929576"/>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45" name="Oval 11"/>
            <p:cNvSpPr>
              <a:spLocks noChangeArrowheads="1"/>
            </p:cNvSpPr>
            <p:nvPr/>
          </p:nvSpPr>
          <p:spPr bwMode="auto">
            <a:xfrm>
              <a:off x="5264259" y="2663770"/>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46" name="Oval 12"/>
            <p:cNvSpPr>
              <a:spLocks noChangeArrowheads="1"/>
            </p:cNvSpPr>
            <p:nvPr/>
          </p:nvSpPr>
          <p:spPr bwMode="auto">
            <a:xfrm>
              <a:off x="5762369" y="2674494"/>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47" name="Oval 8"/>
            <p:cNvSpPr>
              <a:spLocks noChangeArrowheads="1"/>
            </p:cNvSpPr>
            <p:nvPr/>
          </p:nvSpPr>
          <p:spPr bwMode="auto">
            <a:xfrm>
              <a:off x="5298284" y="3622337"/>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48" name="Oval 9"/>
            <p:cNvSpPr>
              <a:spLocks noChangeArrowheads="1"/>
            </p:cNvSpPr>
            <p:nvPr/>
          </p:nvSpPr>
          <p:spPr bwMode="auto">
            <a:xfrm>
              <a:off x="6169283" y="2308587"/>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49" name="Oval 10"/>
            <p:cNvSpPr>
              <a:spLocks noChangeArrowheads="1"/>
            </p:cNvSpPr>
            <p:nvPr/>
          </p:nvSpPr>
          <p:spPr bwMode="auto">
            <a:xfrm>
              <a:off x="5305961" y="2394296"/>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50" name="Oval 11"/>
            <p:cNvSpPr>
              <a:spLocks noChangeArrowheads="1"/>
            </p:cNvSpPr>
            <p:nvPr/>
          </p:nvSpPr>
          <p:spPr bwMode="auto">
            <a:xfrm>
              <a:off x="5486119" y="2469707"/>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51" name="Oval 12"/>
            <p:cNvSpPr>
              <a:spLocks noChangeArrowheads="1"/>
            </p:cNvSpPr>
            <p:nvPr/>
          </p:nvSpPr>
          <p:spPr bwMode="auto">
            <a:xfrm>
              <a:off x="6141758" y="2674494"/>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52" name="Oval 8"/>
            <p:cNvSpPr>
              <a:spLocks noChangeArrowheads="1"/>
            </p:cNvSpPr>
            <p:nvPr/>
          </p:nvSpPr>
          <p:spPr bwMode="auto">
            <a:xfrm>
              <a:off x="6027997" y="2301354"/>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53" name="Oval 9"/>
            <p:cNvSpPr>
              <a:spLocks noChangeArrowheads="1"/>
            </p:cNvSpPr>
            <p:nvPr/>
          </p:nvSpPr>
          <p:spPr bwMode="auto">
            <a:xfrm>
              <a:off x="5542349" y="2222233"/>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54" name="Oval 10"/>
            <p:cNvSpPr>
              <a:spLocks noChangeArrowheads="1"/>
            </p:cNvSpPr>
            <p:nvPr/>
          </p:nvSpPr>
          <p:spPr bwMode="auto">
            <a:xfrm>
              <a:off x="5026756" y="2951921"/>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55" name="Oval 11"/>
            <p:cNvSpPr>
              <a:spLocks noChangeArrowheads="1"/>
            </p:cNvSpPr>
            <p:nvPr/>
          </p:nvSpPr>
          <p:spPr bwMode="auto">
            <a:xfrm>
              <a:off x="5106730" y="2802255"/>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56" name="Oval 12"/>
            <p:cNvSpPr>
              <a:spLocks noChangeArrowheads="1"/>
            </p:cNvSpPr>
            <p:nvPr/>
          </p:nvSpPr>
          <p:spPr bwMode="auto">
            <a:xfrm>
              <a:off x="5762369" y="3007042"/>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57" name="Oval 8"/>
            <p:cNvSpPr>
              <a:spLocks noChangeArrowheads="1"/>
            </p:cNvSpPr>
            <p:nvPr/>
          </p:nvSpPr>
          <p:spPr bwMode="auto">
            <a:xfrm>
              <a:off x="5882134" y="2593293"/>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58" name="Oval 9"/>
            <p:cNvSpPr>
              <a:spLocks noChangeArrowheads="1"/>
            </p:cNvSpPr>
            <p:nvPr/>
          </p:nvSpPr>
          <p:spPr bwMode="auto">
            <a:xfrm>
              <a:off x="5883535" y="2271668"/>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59" name="Oval 10"/>
            <p:cNvSpPr>
              <a:spLocks noChangeArrowheads="1"/>
            </p:cNvSpPr>
            <p:nvPr/>
          </p:nvSpPr>
          <p:spPr bwMode="auto">
            <a:xfrm>
              <a:off x="5616077" y="2357438"/>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60" name="Oval 11"/>
            <p:cNvSpPr>
              <a:spLocks noChangeArrowheads="1"/>
            </p:cNvSpPr>
            <p:nvPr/>
          </p:nvSpPr>
          <p:spPr bwMode="auto">
            <a:xfrm>
              <a:off x="5486119" y="2802255"/>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61" name="Oval 12"/>
            <p:cNvSpPr>
              <a:spLocks noChangeArrowheads="1"/>
            </p:cNvSpPr>
            <p:nvPr/>
          </p:nvSpPr>
          <p:spPr bwMode="auto">
            <a:xfrm>
              <a:off x="5975737" y="3142908"/>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62" name="Oval 12"/>
            <p:cNvSpPr>
              <a:spLocks noChangeArrowheads="1"/>
            </p:cNvSpPr>
            <p:nvPr/>
          </p:nvSpPr>
          <p:spPr bwMode="auto">
            <a:xfrm>
              <a:off x="5894992" y="3439976"/>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63" name="Oval 12"/>
            <p:cNvSpPr>
              <a:spLocks noChangeArrowheads="1"/>
            </p:cNvSpPr>
            <p:nvPr/>
          </p:nvSpPr>
          <p:spPr bwMode="auto">
            <a:xfrm>
              <a:off x="5700390" y="3859450"/>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64" name="Oval 11"/>
            <p:cNvSpPr>
              <a:spLocks noChangeArrowheads="1"/>
            </p:cNvSpPr>
            <p:nvPr/>
          </p:nvSpPr>
          <p:spPr bwMode="auto">
            <a:xfrm>
              <a:off x="6140447" y="3587603"/>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65" name="Oval 12"/>
            <p:cNvSpPr>
              <a:spLocks noChangeArrowheads="1"/>
            </p:cNvSpPr>
            <p:nvPr/>
          </p:nvSpPr>
          <p:spPr bwMode="auto">
            <a:xfrm>
              <a:off x="5476851" y="3764184"/>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66" name="Oval 11"/>
            <p:cNvSpPr>
              <a:spLocks noChangeArrowheads="1"/>
            </p:cNvSpPr>
            <p:nvPr/>
          </p:nvSpPr>
          <p:spPr bwMode="auto">
            <a:xfrm>
              <a:off x="6356350" y="3354121"/>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67" name="Oval 12"/>
            <p:cNvSpPr>
              <a:spLocks noChangeArrowheads="1"/>
            </p:cNvSpPr>
            <p:nvPr/>
          </p:nvSpPr>
          <p:spPr bwMode="auto">
            <a:xfrm>
              <a:off x="6700762" y="3169724"/>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68" name="Oval 12"/>
            <p:cNvSpPr>
              <a:spLocks noChangeArrowheads="1"/>
            </p:cNvSpPr>
            <p:nvPr/>
          </p:nvSpPr>
          <p:spPr bwMode="auto">
            <a:xfrm>
              <a:off x="6487108" y="3656714"/>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69" name="Oval 11"/>
            <p:cNvSpPr>
              <a:spLocks noChangeArrowheads="1"/>
            </p:cNvSpPr>
            <p:nvPr/>
          </p:nvSpPr>
          <p:spPr bwMode="auto">
            <a:xfrm>
              <a:off x="5888636" y="3851985"/>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70" name="Oval 12"/>
            <p:cNvSpPr>
              <a:spLocks noChangeArrowheads="1"/>
            </p:cNvSpPr>
            <p:nvPr/>
          </p:nvSpPr>
          <p:spPr bwMode="auto">
            <a:xfrm>
              <a:off x="5017788" y="3103049"/>
              <a:ext cx="79200" cy="79200"/>
            </a:xfrm>
            <a:prstGeom prst="ellipse">
              <a:avLst/>
            </a:prstGeom>
            <a:solidFill>
              <a:schemeClr val="accent1"/>
            </a:solidFill>
            <a:ln w="11113"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71" name="Group 270"/>
          <p:cNvGrpSpPr/>
          <p:nvPr/>
        </p:nvGrpSpPr>
        <p:grpSpPr>
          <a:xfrm>
            <a:off x="2790941" y="5520040"/>
            <a:ext cx="1225643" cy="536657"/>
            <a:chOff x="4714978" y="1683619"/>
            <a:chExt cx="919232" cy="402493"/>
          </a:xfrm>
        </p:grpSpPr>
        <p:sp>
          <p:nvSpPr>
            <p:cNvPr id="272" name="Freeform 67"/>
            <p:cNvSpPr>
              <a:spLocks noEditPoints="1"/>
            </p:cNvSpPr>
            <p:nvPr/>
          </p:nvSpPr>
          <p:spPr bwMode="auto">
            <a:xfrm>
              <a:off x="4867859" y="1703880"/>
              <a:ext cx="235987" cy="382232"/>
            </a:xfrm>
            <a:custGeom>
              <a:avLst/>
              <a:gdLst>
                <a:gd name="T0" fmla="*/ 12 w 45"/>
                <a:gd name="T1" fmla="*/ 29 h 73"/>
                <a:gd name="T2" fmla="*/ 7 w 45"/>
                <a:gd name="T3" fmla="*/ 38 h 73"/>
                <a:gd name="T4" fmla="*/ 2 w 45"/>
                <a:gd name="T5" fmla="*/ 40 h 73"/>
                <a:gd name="T6" fmla="*/ 1 w 45"/>
                <a:gd name="T7" fmla="*/ 35 h 73"/>
                <a:gd name="T8" fmla="*/ 10 w 45"/>
                <a:gd name="T9" fmla="*/ 18 h 73"/>
                <a:gd name="T10" fmla="*/ 16 w 45"/>
                <a:gd name="T11" fmla="*/ 16 h 73"/>
                <a:gd name="T12" fmla="*/ 18 w 45"/>
                <a:gd name="T13" fmla="*/ 16 h 73"/>
                <a:gd name="T14" fmla="*/ 19 w 45"/>
                <a:gd name="T15" fmla="*/ 19 h 73"/>
                <a:gd name="T16" fmla="*/ 21 w 45"/>
                <a:gd name="T17" fmla="*/ 21 h 73"/>
                <a:gd name="T18" fmla="*/ 22 w 45"/>
                <a:gd name="T19" fmla="*/ 22 h 73"/>
                <a:gd name="T20" fmla="*/ 24 w 45"/>
                <a:gd name="T21" fmla="*/ 21 h 73"/>
                <a:gd name="T22" fmla="*/ 25 w 45"/>
                <a:gd name="T23" fmla="*/ 19 h 73"/>
                <a:gd name="T24" fmla="*/ 27 w 45"/>
                <a:gd name="T25" fmla="*/ 16 h 73"/>
                <a:gd name="T26" fmla="*/ 29 w 45"/>
                <a:gd name="T27" fmla="*/ 16 h 73"/>
                <a:gd name="T28" fmla="*/ 34 w 45"/>
                <a:gd name="T29" fmla="*/ 18 h 73"/>
                <a:gd name="T30" fmla="*/ 44 w 45"/>
                <a:gd name="T31" fmla="*/ 35 h 73"/>
                <a:gd name="T32" fmla="*/ 43 w 45"/>
                <a:gd name="T33" fmla="*/ 40 h 73"/>
                <a:gd name="T34" fmla="*/ 38 w 45"/>
                <a:gd name="T35" fmla="*/ 38 h 73"/>
                <a:gd name="T36" fmla="*/ 33 w 45"/>
                <a:gd name="T37" fmla="*/ 29 h 73"/>
                <a:gd name="T38" fmla="*/ 33 w 45"/>
                <a:gd name="T39" fmla="*/ 69 h 73"/>
                <a:gd name="T40" fmla="*/ 29 w 45"/>
                <a:gd name="T41" fmla="*/ 73 h 73"/>
                <a:gd name="T42" fmla="*/ 24 w 45"/>
                <a:gd name="T43" fmla="*/ 69 h 73"/>
                <a:gd name="T44" fmla="*/ 24 w 45"/>
                <a:gd name="T45" fmla="*/ 46 h 73"/>
                <a:gd name="T46" fmla="*/ 20 w 45"/>
                <a:gd name="T47" fmla="*/ 46 h 73"/>
                <a:gd name="T48" fmla="*/ 20 w 45"/>
                <a:gd name="T49" fmla="*/ 69 h 73"/>
                <a:gd name="T50" fmla="*/ 16 w 45"/>
                <a:gd name="T51" fmla="*/ 73 h 73"/>
                <a:gd name="T52" fmla="*/ 12 w 45"/>
                <a:gd name="T53" fmla="*/ 69 h 73"/>
                <a:gd name="T54" fmla="*/ 12 w 45"/>
                <a:gd name="T55" fmla="*/ 29 h 73"/>
                <a:gd name="T56" fmla="*/ 22 w 45"/>
                <a:gd name="T57" fmla="*/ 0 h 73"/>
                <a:gd name="T58" fmla="*/ 30 w 45"/>
                <a:gd name="T59" fmla="*/ 7 h 73"/>
                <a:gd name="T60" fmla="*/ 22 w 45"/>
                <a:gd name="T61" fmla="*/ 14 h 73"/>
                <a:gd name="T62" fmla="*/ 15 w 45"/>
                <a:gd name="T63" fmla="*/ 7 h 73"/>
                <a:gd name="T64" fmla="*/ 22 w 45"/>
                <a:gd name="T6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73">
                  <a:moveTo>
                    <a:pt x="12" y="29"/>
                  </a:moveTo>
                  <a:cubicBezTo>
                    <a:pt x="7" y="38"/>
                    <a:pt x="7" y="38"/>
                    <a:pt x="7" y="38"/>
                  </a:cubicBezTo>
                  <a:cubicBezTo>
                    <a:pt x="6" y="40"/>
                    <a:pt x="4" y="41"/>
                    <a:pt x="2" y="40"/>
                  </a:cubicBezTo>
                  <a:cubicBezTo>
                    <a:pt x="0" y="39"/>
                    <a:pt x="0" y="37"/>
                    <a:pt x="1" y="35"/>
                  </a:cubicBezTo>
                  <a:cubicBezTo>
                    <a:pt x="10" y="18"/>
                    <a:pt x="10" y="18"/>
                    <a:pt x="10" y="18"/>
                  </a:cubicBezTo>
                  <a:cubicBezTo>
                    <a:pt x="12" y="16"/>
                    <a:pt x="13" y="16"/>
                    <a:pt x="16" y="16"/>
                  </a:cubicBezTo>
                  <a:cubicBezTo>
                    <a:pt x="18" y="16"/>
                    <a:pt x="18" y="16"/>
                    <a:pt x="18" y="16"/>
                  </a:cubicBezTo>
                  <a:cubicBezTo>
                    <a:pt x="19" y="19"/>
                    <a:pt x="19" y="19"/>
                    <a:pt x="19" y="19"/>
                  </a:cubicBezTo>
                  <a:cubicBezTo>
                    <a:pt x="21" y="21"/>
                    <a:pt x="21" y="21"/>
                    <a:pt x="21" y="21"/>
                  </a:cubicBezTo>
                  <a:cubicBezTo>
                    <a:pt x="21" y="22"/>
                    <a:pt x="22" y="22"/>
                    <a:pt x="22" y="22"/>
                  </a:cubicBezTo>
                  <a:cubicBezTo>
                    <a:pt x="23" y="22"/>
                    <a:pt x="23" y="22"/>
                    <a:pt x="24" y="21"/>
                  </a:cubicBezTo>
                  <a:cubicBezTo>
                    <a:pt x="25" y="19"/>
                    <a:pt x="25" y="19"/>
                    <a:pt x="25" y="19"/>
                  </a:cubicBezTo>
                  <a:cubicBezTo>
                    <a:pt x="27" y="16"/>
                    <a:pt x="27" y="16"/>
                    <a:pt x="27" y="16"/>
                  </a:cubicBezTo>
                  <a:cubicBezTo>
                    <a:pt x="29" y="16"/>
                    <a:pt x="29" y="16"/>
                    <a:pt x="29" y="16"/>
                  </a:cubicBezTo>
                  <a:cubicBezTo>
                    <a:pt x="32" y="16"/>
                    <a:pt x="33" y="16"/>
                    <a:pt x="34" y="18"/>
                  </a:cubicBezTo>
                  <a:cubicBezTo>
                    <a:pt x="44" y="35"/>
                    <a:pt x="44" y="35"/>
                    <a:pt x="44" y="35"/>
                  </a:cubicBezTo>
                  <a:cubicBezTo>
                    <a:pt x="45" y="37"/>
                    <a:pt x="44" y="39"/>
                    <a:pt x="43" y="40"/>
                  </a:cubicBezTo>
                  <a:cubicBezTo>
                    <a:pt x="41" y="41"/>
                    <a:pt x="39" y="40"/>
                    <a:pt x="38" y="38"/>
                  </a:cubicBezTo>
                  <a:cubicBezTo>
                    <a:pt x="33" y="29"/>
                    <a:pt x="33" y="29"/>
                    <a:pt x="33" y="29"/>
                  </a:cubicBezTo>
                  <a:cubicBezTo>
                    <a:pt x="33" y="69"/>
                    <a:pt x="33" y="69"/>
                    <a:pt x="33" y="69"/>
                  </a:cubicBezTo>
                  <a:cubicBezTo>
                    <a:pt x="33" y="71"/>
                    <a:pt x="31" y="73"/>
                    <a:pt x="29" y="73"/>
                  </a:cubicBezTo>
                  <a:cubicBezTo>
                    <a:pt x="26" y="73"/>
                    <a:pt x="24" y="71"/>
                    <a:pt x="24" y="69"/>
                  </a:cubicBezTo>
                  <a:cubicBezTo>
                    <a:pt x="24" y="46"/>
                    <a:pt x="24" y="46"/>
                    <a:pt x="24" y="46"/>
                  </a:cubicBezTo>
                  <a:cubicBezTo>
                    <a:pt x="20" y="46"/>
                    <a:pt x="20" y="46"/>
                    <a:pt x="20" y="46"/>
                  </a:cubicBezTo>
                  <a:cubicBezTo>
                    <a:pt x="20" y="69"/>
                    <a:pt x="20" y="69"/>
                    <a:pt x="20" y="69"/>
                  </a:cubicBezTo>
                  <a:cubicBezTo>
                    <a:pt x="20" y="71"/>
                    <a:pt x="18" y="73"/>
                    <a:pt x="16" y="73"/>
                  </a:cubicBezTo>
                  <a:cubicBezTo>
                    <a:pt x="14" y="73"/>
                    <a:pt x="12" y="71"/>
                    <a:pt x="12" y="69"/>
                  </a:cubicBezTo>
                  <a:lnTo>
                    <a:pt x="12" y="29"/>
                  </a:lnTo>
                  <a:close/>
                  <a:moveTo>
                    <a:pt x="22" y="0"/>
                  </a:moveTo>
                  <a:cubicBezTo>
                    <a:pt x="26" y="0"/>
                    <a:pt x="30" y="3"/>
                    <a:pt x="30" y="7"/>
                  </a:cubicBezTo>
                  <a:cubicBezTo>
                    <a:pt x="30" y="11"/>
                    <a:pt x="26" y="14"/>
                    <a:pt x="22" y="14"/>
                  </a:cubicBezTo>
                  <a:cubicBezTo>
                    <a:pt x="18" y="14"/>
                    <a:pt x="15" y="11"/>
                    <a:pt x="15" y="7"/>
                  </a:cubicBezTo>
                  <a:cubicBezTo>
                    <a:pt x="15" y="3"/>
                    <a:pt x="18" y="0"/>
                    <a:pt x="22" y="0"/>
                  </a:cubicBezTo>
                </a:path>
              </a:pathLst>
            </a:custGeom>
            <a:solidFill>
              <a:schemeClr val="bg2">
                <a:lumMod val="40000"/>
                <a:lumOff val="60000"/>
              </a:schemeClr>
            </a:solidFill>
            <a:ln>
              <a:noFill/>
            </a:ln>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73" name="Oval 272"/>
            <p:cNvSpPr/>
            <p:nvPr/>
          </p:nvSpPr>
          <p:spPr>
            <a:xfrm>
              <a:off x="5299314" y="1848425"/>
              <a:ext cx="79022" cy="79022"/>
            </a:xfrm>
            <a:prstGeom prst="ellipse">
              <a:avLst/>
            </a:prstGeom>
            <a:solidFill>
              <a:srgbClr val="ED1C23"/>
            </a:solidFill>
            <a:ln w="952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274" name="Oval 273"/>
            <p:cNvSpPr/>
            <p:nvPr/>
          </p:nvSpPr>
          <p:spPr>
            <a:xfrm>
              <a:off x="4714978" y="1850241"/>
              <a:ext cx="79022" cy="79022"/>
            </a:xfrm>
            <a:prstGeom prst="ellipse">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grpSp>
          <p:nvGrpSpPr>
            <p:cNvPr id="275" name="Group 4"/>
            <p:cNvGrpSpPr>
              <a:grpSpLocks noChangeAspect="1"/>
            </p:cNvGrpSpPr>
            <p:nvPr/>
          </p:nvGrpSpPr>
          <p:grpSpPr bwMode="auto">
            <a:xfrm>
              <a:off x="5418086" y="1683619"/>
              <a:ext cx="216124" cy="396225"/>
              <a:chOff x="3398" y="1118"/>
              <a:chExt cx="78" cy="143"/>
            </a:xfrm>
            <a:solidFill>
              <a:schemeClr val="bg2">
                <a:lumMod val="40000"/>
                <a:lumOff val="60000"/>
              </a:schemeClr>
            </a:solidFill>
          </p:grpSpPr>
          <p:sp>
            <p:nvSpPr>
              <p:cNvPr id="276" name="Freeform 5"/>
              <p:cNvSpPr>
                <a:spLocks/>
              </p:cNvSpPr>
              <p:nvPr/>
            </p:nvSpPr>
            <p:spPr bwMode="auto">
              <a:xfrm>
                <a:off x="3410" y="1118"/>
                <a:ext cx="41" cy="21"/>
              </a:xfrm>
              <a:custGeom>
                <a:avLst/>
                <a:gdLst>
                  <a:gd name="T0" fmla="*/ 0 w 253"/>
                  <a:gd name="T1" fmla="*/ 126 h 126"/>
                  <a:gd name="T2" fmla="*/ 143 w 253"/>
                  <a:gd name="T3" fmla="*/ 0 h 126"/>
                  <a:gd name="T4" fmla="*/ 253 w 253"/>
                  <a:gd name="T5" fmla="*/ 97 h 126"/>
                  <a:gd name="T6" fmla="*/ 0 w 253"/>
                  <a:gd name="T7" fmla="*/ 126 h 126"/>
                </a:gdLst>
                <a:ahLst/>
                <a:cxnLst>
                  <a:cxn ang="0">
                    <a:pos x="T0" y="T1"/>
                  </a:cxn>
                  <a:cxn ang="0">
                    <a:pos x="T2" y="T3"/>
                  </a:cxn>
                  <a:cxn ang="0">
                    <a:pos x="T4" y="T5"/>
                  </a:cxn>
                  <a:cxn ang="0">
                    <a:pos x="T6" y="T7"/>
                  </a:cxn>
                </a:cxnLst>
                <a:rect l="0" t="0" r="r" b="b"/>
                <a:pathLst>
                  <a:path w="253" h="126">
                    <a:moveTo>
                      <a:pt x="0" y="126"/>
                    </a:moveTo>
                    <a:cubicBezTo>
                      <a:pt x="36" y="62"/>
                      <a:pt x="102" y="0"/>
                      <a:pt x="143" y="0"/>
                    </a:cubicBezTo>
                    <a:cubicBezTo>
                      <a:pt x="170" y="0"/>
                      <a:pt x="228" y="33"/>
                      <a:pt x="253" y="97"/>
                    </a:cubicBezTo>
                    <a:cubicBezTo>
                      <a:pt x="158" y="60"/>
                      <a:pt x="65" y="58"/>
                      <a:pt x="0"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77" name="Freeform 6"/>
              <p:cNvSpPr>
                <a:spLocks/>
              </p:cNvSpPr>
              <p:nvPr/>
            </p:nvSpPr>
            <p:spPr bwMode="auto">
              <a:xfrm>
                <a:off x="3404" y="1136"/>
                <a:ext cx="72" cy="124"/>
              </a:xfrm>
              <a:custGeom>
                <a:avLst/>
                <a:gdLst>
                  <a:gd name="T0" fmla="*/ 112 w 443"/>
                  <a:gd name="T1" fmla="*/ 0 h 761"/>
                  <a:gd name="T2" fmla="*/ 2 w 443"/>
                  <a:gd name="T3" fmla="*/ 160 h 761"/>
                  <a:gd name="T4" fmla="*/ 392 w 443"/>
                  <a:gd name="T5" fmla="*/ 761 h 761"/>
                  <a:gd name="T6" fmla="*/ 443 w 443"/>
                  <a:gd name="T7" fmla="*/ 633 h 761"/>
                  <a:gd name="T8" fmla="*/ 91 w 443"/>
                  <a:gd name="T9" fmla="*/ 71 h 761"/>
                  <a:gd name="T10" fmla="*/ 112 w 443"/>
                  <a:gd name="T11" fmla="*/ 0 h 761"/>
                </a:gdLst>
                <a:ahLst/>
                <a:cxnLst>
                  <a:cxn ang="0">
                    <a:pos x="T0" y="T1"/>
                  </a:cxn>
                  <a:cxn ang="0">
                    <a:pos x="T2" y="T3"/>
                  </a:cxn>
                  <a:cxn ang="0">
                    <a:pos x="T4" y="T5"/>
                  </a:cxn>
                  <a:cxn ang="0">
                    <a:pos x="T6" y="T7"/>
                  </a:cxn>
                  <a:cxn ang="0">
                    <a:pos x="T8" y="T9"/>
                  </a:cxn>
                  <a:cxn ang="0">
                    <a:pos x="T10" y="T11"/>
                  </a:cxn>
                </a:cxnLst>
                <a:rect l="0" t="0" r="r" b="b"/>
                <a:pathLst>
                  <a:path w="443" h="761">
                    <a:moveTo>
                      <a:pt x="112" y="0"/>
                    </a:moveTo>
                    <a:cubicBezTo>
                      <a:pt x="41" y="36"/>
                      <a:pt x="0" y="96"/>
                      <a:pt x="2" y="160"/>
                    </a:cubicBezTo>
                    <a:cubicBezTo>
                      <a:pt x="4" y="224"/>
                      <a:pt x="182" y="575"/>
                      <a:pt x="392" y="761"/>
                    </a:cubicBezTo>
                    <a:cubicBezTo>
                      <a:pt x="443" y="633"/>
                      <a:pt x="424" y="673"/>
                      <a:pt x="443" y="633"/>
                    </a:cubicBezTo>
                    <a:cubicBezTo>
                      <a:pt x="398" y="587"/>
                      <a:pt x="81" y="261"/>
                      <a:pt x="91" y="71"/>
                    </a:cubicBezTo>
                    <a:cubicBezTo>
                      <a:pt x="93" y="29"/>
                      <a:pt x="112" y="0"/>
                      <a:pt x="1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78" name="Freeform 7"/>
              <p:cNvSpPr>
                <a:spLocks/>
              </p:cNvSpPr>
              <p:nvPr/>
            </p:nvSpPr>
            <p:spPr bwMode="auto">
              <a:xfrm>
                <a:off x="3434" y="1134"/>
                <a:ext cx="26" cy="61"/>
              </a:xfrm>
              <a:custGeom>
                <a:avLst/>
                <a:gdLst>
                  <a:gd name="T0" fmla="*/ 0 w 158"/>
                  <a:gd name="T1" fmla="*/ 274 h 372"/>
                  <a:gd name="T2" fmla="*/ 28 w 158"/>
                  <a:gd name="T3" fmla="*/ 315 h 372"/>
                  <a:gd name="T4" fmla="*/ 67 w 158"/>
                  <a:gd name="T5" fmla="*/ 360 h 372"/>
                  <a:gd name="T6" fmla="*/ 79 w 158"/>
                  <a:gd name="T7" fmla="*/ 372 h 372"/>
                  <a:gd name="T8" fmla="*/ 158 w 158"/>
                  <a:gd name="T9" fmla="*/ 168 h 372"/>
                  <a:gd name="T10" fmla="*/ 44 w 158"/>
                  <a:gd name="T11" fmla="*/ 0 h 372"/>
                  <a:gd name="T12" fmla="*/ 69 w 158"/>
                  <a:gd name="T13" fmla="*/ 79 h 372"/>
                  <a:gd name="T14" fmla="*/ 0 w 158"/>
                  <a:gd name="T15" fmla="*/ 274 h 3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372">
                    <a:moveTo>
                      <a:pt x="0" y="274"/>
                    </a:moveTo>
                    <a:cubicBezTo>
                      <a:pt x="8" y="289"/>
                      <a:pt x="17" y="302"/>
                      <a:pt x="28" y="315"/>
                    </a:cubicBezTo>
                    <a:cubicBezTo>
                      <a:pt x="40" y="331"/>
                      <a:pt x="53" y="346"/>
                      <a:pt x="67" y="360"/>
                    </a:cubicBezTo>
                    <a:cubicBezTo>
                      <a:pt x="71" y="364"/>
                      <a:pt x="75" y="368"/>
                      <a:pt x="79" y="372"/>
                    </a:cubicBezTo>
                    <a:cubicBezTo>
                      <a:pt x="126" y="284"/>
                      <a:pt x="158" y="212"/>
                      <a:pt x="158" y="168"/>
                    </a:cubicBezTo>
                    <a:cubicBezTo>
                      <a:pt x="158" y="58"/>
                      <a:pt x="115" y="36"/>
                      <a:pt x="44" y="0"/>
                    </a:cubicBezTo>
                    <a:cubicBezTo>
                      <a:pt x="44" y="0"/>
                      <a:pt x="66" y="37"/>
                      <a:pt x="69" y="79"/>
                    </a:cubicBezTo>
                    <a:cubicBezTo>
                      <a:pt x="73" y="126"/>
                      <a:pt x="43" y="196"/>
                      <a:pt x="0" y="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79" name="Freeform 8"/>
              <p:cNvSpPr>
                <a:spLocks/>
              </p:cNvSpPr>
              <p:nvPr/>
            </p:nvSpPr>
            <p:spPr bwMode="auto">
              <a:xfrm>
                <a:off x="3398" y="1204"/>
                <a:ext cx="33" cy="57"/>
              </a:xfrm>
              <a:custGeom>
                <a:avLst/>
                <a:gdLst>
                  <a:gd name="T0" fmla="*/ 129 w 203"/>
                  <a:gd name="T1" fmla="*/ 0 h 348"/>
                  <a:gd name="T2" fmla="*/ 0 w 203"/>
                  <a:gd name="T3" fmla="*/ 199 h 348"/>
                  <a:gd name="T4" fmla="*/ 74 w 203"/>
                  <a:gd name="T5" fmla="*/ 348 h 348"/>
                  <a:gd name="T6" fmla="*/ 203 w 203"/>
                  <a:gd name="T7" fmla="*/ 120 h 348"/>
                  <a:gd name="T8" fmla="*/ 129 w 203"/>
                  <a:gd name="T9" fmla="*/ 0 h 348"/>
                </a:gdLst>
                <a:ahLst/>
                <a:cxnLst>
                  <a:cxn ang="0">
                    <a:pos x="T0" y="T1"/>
                  </a:cxn>
                  <a:cxn ang="0">
                    <a:pos x="T2" y="T3"/>
                  </a:cxn>
                  <a:cxn ang="0">
                    <a:pos x="T4" y="T5"/>
                  </a:cxn>
                  <a:cxn ang="0">
                    <a:pos x="T6" y="T7"/>
                  </a:cxn>
                  <a:cxn ang="0">
                    <a:pos x="T8" y="T9"/>
                  </a:cxn>
                </a:cxnLst>
                <a:rect l="0" t="0" r="r" b="b"/>
                <a:pathLst>
                  <a:path w="203" h="348">
                    <a:moveTo>
                      <a:pt x="129" y="0"/>
                    </a:moveTo>
                    <a:cubicBezTo>
                      <a:pt x="83" y="70"/>
                      <a:pt x="36" y="140"/>
                      <a:pt x="0" y="199"/>
                    </a:cubicBezTo>
                    <a:cubicBezTo>
                      <a:pt x="19" y="240"/>
                      <a:pt x="48" y="283"/>
                      <a:pt x="74" y="348"/>
                    </a:cubicBezTo>
                    <a:cubicBezTo>
                      <a:pt x="114" y="273"/>
                      <a:pt x="160" y="195"/>
                      <a:pt x="203" y="120"/>
                    </a:cubicBezTo>
                    <a:cubicBezTo>
                      <a:pt x="196" y="107"/>
                      <a:pt x="158" y="58"/>
                      <a:pt x="1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r" defTabSz="914377" rtl="1"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grpSp>
      </p:grpSp>
      <p:grpSp>
        <p:nvGrpSpPr>
          <p:cNvPr id="6" name="Group 5"/>
          <p:cNvGrpSpPr/>
          <p:nvPr/>
        </p:nvGrpSpPr>
        <p:grpSpPr>
          <a:xfrm>
            <a:off x="4009652" y="2278893"/>
            <a:ext cx="3283489" cy="1262561"/>
            <a:chOff x="2979973" y="1820930"/>
            <a:chExt cx="2462617" cy="946921"/>
          </a:xfrm>
        </p:grpSpPr>
        <p:cxnSp>
          <p:nvCxnSpPr>
            <p:cNvPr id="5" name="Straight Connector 4"/>
            <p:cNvCxnSpPr/>
            <p:nvPr/>
          </p:nvCxnSpPr>
          <p:spPr>
            <a:xfrm>
              <a:off x="2979973" y="1823484"/>
              <a:ext cx="1225204" cy="94436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p:nvCxnSpPr>
          <p:spPr>
            <a:xfrm flipH="1">
              <a:off x="4217386" y="1820930"/>
              <a:ext cx="1225204" cy="944367"/>
            </a:xfrm>
            <a:prstGeom prst="line">
              <a:avLst/>
            </a:prstGeom>
            <a:ln w="12700"/>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58003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8"/>
                                        </p:tgtEl>
                                        <p:attrNameLst>
                                          <p:attrName>style.visibility</p:attrName>
                                        </p:attrNameLst>
                                      </p:cBhvr>
                                      <p:to>
                                        <p:strVal val="visible"/>
                                      </p:to>
                                    </p:set>
                                    <p:animEffect transition="in" filter="wipe(left)">
                                      <p:cBhvr>
                                        <p:cTn id="11" dur="500"/>
                                        <p:tgtEl>
                                          <p:spTgt spid="168"/>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wipe(down)">
                                      <p:cBhvr>
                                        <p:cTn id="1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a:xfrm>
            <a:off x="4128339" y="2075985"/>
            <a:ext cx="1718997" cy="6667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33" b="1" i="0" u="none" strike="noStrike" kern="1200" cap="none" spc="0" normalizeH="0" baseline="0" noProof="0">
                <a:ln>
                  <a:noFill/>
                </a:ln>
                <a:solidFill>
                  <a:prstClr val="white">
                    <a:lumMod val="65000"/>
                  </a:prstClr>
                </a:solidFill>
                <a:effectLst/>
                <a:uLnTx/>
                <a:uFillTx/>
                <a:latin typeface="Calibri"/>
                <a:ea typeface="+mn-ea"/>
                <a:cs typeface="+mn-cs"/>
              </a:rPr>
              <a:t>LGI Flag</a:t>
            </a:r>
            <a:endParaRPr kumimoji="0" lang="en-US" sz="3200" b="1" i="0" u="none" strike="noStrike" kern="1200" cap="none" spc="0" normalizeH="0" baseline="0" noProof="0">
              <a:ln>
                <a:noFill/>
              </a:ln>
              <a:solidFill>
                <a:prstClr val="white">
                  <a:lumMod val="65000"/>
                </a:prstClr>
              </a:solidFill>
              <a:effectLst/>
              <a:uLnTx/>
              <a:uFillTx/>
              <a:latin typeface="Calibri"/>
              <a:ea typeface="+mn-ea"/>
              <a:cs typeface="+mn-cs"/>
            </a:endParaRPr>
          </a:p>
        </p:txBody>
      </p:sp>
      <p:sp>
        <p:nvSpPr>
          <p:cNvPr id="18" name="Content Placeholder 17"/>
          <p:cNvSpPr>
            <a:spLocks noGrp="1"/>
          </p:cNvSpPr>
          <p:nvPr>
            <p:ph idx="1"/>
          </p:nvPr>
        </p:nvSpPr>
        <p:spPr>
          <a:xfrm>
            <a:off x="7348715" y="1313171"/>
            <a:ext cx="4631033" cy="4635951"/>
          </a:xfrm>
        </p:spPr>
        <p:txBody>
          <a:bodyPr>
            <a:noAutofit/>
          </a:bodyPr>
          <a:lstStyle/>
          <a:p>
            <a:pPr>
              <a:lnSpc>
                <a:spcPct val="120000"/>
              </a:lnSpc>
            </a:pPr>
            <a:r>
              <a:rPr lang="en-US" sz="2000"/>
              <a:t>Based on: </a:t>
            </a:r>
          </a:p>
          <a:p>
            <a:pPr lvl="1">
              <a:lnSpc>
                <a:spcPct val="120000"/>
              </a:lnSpc>
            </a:pPr>
            <a:r>
              <a:rPr lang="en-US" sz="2000" b="1"/>
              <a:t>Standard </a:t>
            </a:r>
            <a:r>
              <a:rPr lang="en-US" sz="2000" b="1">
                <a:solidFill>
                  <a:schemeClr val="tx2"/>
                </a:solidFill>
              </a:rPr>
              <a:t>CBC</a:t>
            </a:r>
            <a:r>
              <a:rPr lang="en-US" sz="2000" b="1"/>
              <a:t> values</a:t>
            </a:r>
          </a:p>
          <a:p>
            <a:pPr lvl="1">
              <a:lnSpc>
                <a:spcPct val="120000"/>
              </a:lnSpc>
            </a:pPr>
            <a:r>
              <a:rPr lang="en-US" sz="2000" b="1"/>
              <a:t>Age</a:t>
            </a:r>
          </a:p>
          <a:p>
            <a:pPr lvl="1">
              <a:lnSpc>
                <a:spcPct val="120000"/>
              </a:lnSpc>
            </a:pPr>
            <a:r>
              <a:rPr lang="en-US" sz="2000" b="1"/>
              <a:t>Gender</a:t>
            </a:r>
            <a:endParaRPr lang="he-IL" sz="2000" b="1"/>
          </a:p>
          <a:p>
            <a:pPr>
              <a:lnSpc>
                <a:spcPct val="120000"/>
              </a:lnSpc>
            </a:pPr>
            <a:r>
              <a:rPr lang="en-US" sz="2000"/>
              <a:t>Identifies </a:t>
            </a:r>
            <a:r>
              <a:rPr lang="en-US" sz="2000">
                <a:solidFill>
                  <a:schemeClr val="accent1"/>
                </a:solidFill>
              </a:rPr>
              <a:t>trends</a:t>
            </a:r>
            <a:r>
              <a:rPr lang="en-US" sz="2000"/>
              <a:t> and </a:t>
            </a:r>
            <a:r>
              <a:rPr lang="en-US" sz="2000">
                <a:solidFill>
                  <a:schemeClr val="accent1"/>
                </a:solidFill>
              </a:rPr>
              <a:t>variations </a:t>
            </a:r>
            <a:r>
              <a:rPr lang="en-US" sz="2000" u="sng">
                <a:solidFill>
                  <a:schemeClr val="accent1"/>
                </a:solidFill>
              </a:rPr>
              <a:t>within the normal ranges</a:t>
            </a:r>
            <a:r>
              <a:rPr lang="en-US" sz="2000">
                <a:solidFill>
                  <a:schemeClr val="accent1"/>
                </a:solidFill>
              </a:rPr>
              <a:t> </a:t>
            </a:r>
            <a:r>
              <a:rPr lang="en-US" sz="2000"/>
              <a:t>as well as </a:t>
            </a:r>
            <a:r>
              <a:rPr lang="en-US" sz="2000">
                <a:solidFill>
                  <a:schemeClr val="accent1"/>
                </a:solidFill>
              </a:rPr>
              <a:t>exceptions </a:t>
            </a:r>
            <a:r>
              <a:rPr lang="en-US" sz="2000"/>
              <a:t>from the norm</a:t>
            </a:r>
          </a:p>
          <a:p>
            <a:pPr>
              <a:lnSpc>
                <a:spcPct val="120000"/>
              </a:lnSpc>
            </a:pPr>
            <a:r>
              <a:rPr lang="en-US" sz="2000"/>
              <a:t>Looks far beyond anemia, and </a:t>
            </a:r>
            <a:r>
              <a:rPr lang="en-US" sz="2000" u="sng"/>
              <a:t>identifies patterns that humans cannot</a:t>
            </a:r>
          </a:p>
        </p:txBody>
      </p:sp>
      <p:pic>
        <p:nvPicPr>
          <p:cNvPr id="25" name="Picture 24" descr="טיפה חדש.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1927" y="1052350"/>
            <a:ext cx="3385059" cy="5327575"/>
          </a:xfrm>
          <a:prstGeom prst="rect">
            <a:avLst/>
          </a:prstGeom>
        </p:spPr>
      </p:pic>
      <p:pic>
        <p:nvPicPr>
          <p:cNvPr id="26" name="Picture 25" descr="txt.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0733" y="2080000"/>
            <a:ext cx="2342355" cy="4168597"/>
          </a:xfrm>
          <a:prstGeom prst="rect">
            <a:avLst/>
          </a:prstGeom>
        </p:spPr>
      </p:pic>
      <p:cxnSp>
        <p:nvCxnSpPr>
          <p:cNvPr id="8" name="Straight Connector 7"/>
          <p:cNvCxnSpPr/>
          <p:nvPr/>
        </p:nvCxnSpPr>
        <p:spPr>
          <a:xfrm>
            <a:off x="2168010" y="2601652"/>
            <a:ext cx="296916" cy="1855629"/>
          </a:xfrm>
          <a:prstGeom prst="line">
            <a:avLst/>
          </a:prstGeom>
          <a:ln w="3175" cmpd="sng">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099065" y="3060249"/>
            <a:ext cx="205104" cy="1397032"/>
          </a:xfrm>
          <a:prstGeom prst="line">
            <a:avLst/>
          </a:prstGeom>
          <a:ln w="3175" cmpd="sng">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2030121" y="3518847"/>
            <a:ext cx="137888" cy="938435"/>
          </a:xfrm>
          <a:prstGeom prst="line">
            <a:avLst/>
          </a:prstGeom>
          <a:ln w="3175" cmpd="sng">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816839" y="3915708"/>
            <a:ext cx="213283" cy="541573"/>
          </a:xfrm>
          <a:prstGeom prst="line">
            <a:avLst/>
          </a:prstGeom>
          <a:ln w="3175" cmpd="sng">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587530" y="4189102"/>
            <a:ext cx="229309" cy="268180"/>
          </a:xfrm>
          <a:prstGeom prst="line">
            <a:avLst/>
          </a:prstGeom>
          <a:ln w="3175" cmpd="sng">
            <a:solidFill>
              <a:schemeClr val="bg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1270023" y="4585963"/>
            <a:ext cx="241084" cy="0"/>
          </a:xfrm>
          <a:prstGeom prst="line">
            <a:avLst/>
          </a:prstGeom>
          <a:ln w="3175" cmpd="sng">
            <a:solidFill>
              <a:schemeClr val="bg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1464055" y="4769384"/>
            <a:ext cx="475733" cy="213440"/>
          </a:xfrm>
          <a:prstGeom prst="line">
            <a:avLst/>
          </a:prstGeom>
          <a:ln w="3175" cmpd="sng">
            <a:solidFill>
              <a:schemeClr val="bg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1737462" y="4769384"/>
            <a:ext cx="361604" cy="495656"/>
          </a:xfrm>
          <a:prstGeom prst="line">
            <a:avLst/>
          </a:prstGeom>
          <a:ln w="3175" cmpd="sng">
            <a:solidFill>
              <a:schemeClr val="bg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V="1">
            <a:off x="1816839" y="4769384"/>
            <a:ext cx="417669" cy="892517"/>
          </a:xfrm>
          <a:prstGeom prst="line">
            <a:avLst/>
          </a:prstGeom>
          <a:ln w="3175" cmpd="sng">
            <a:solidFill>
              <a:schemeClr val="bg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2346016" y="4769384"/>
            <a:ext cx="79377" cy="495656"/>
          </a:xfrm>
          <a:prstGeom prst="line">
            <a:avLst/>
          </a:prstGeom>
          <a:ln w="3175" cmpd="sng">
            <a:solidFill>
              <a:schemeClr val="bg1"/>
            </a:solidFill>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1411900" y="4208203"/>
            <a:ext cx="1364797" cy="6667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33" b="1" i="0" u="none" strike="noStrike" kern="1200" cap="none" spc="0" normalizeH="0" baseline="0" noProof="0">
                <a:ln>
                  <a:noFill/>
                </a:ln>
                <a:solidFill>
                  <a:srgbClr val="ED1C24">
                    <a:lumMod val="60000"/>
                    <a:lumOff val="40000"/>
                  </a:srgbClr>
                </a:solidFill>
                <a:effectLst>
                  <a:outerShdw blurRad="38100" dist="38100" dir="2700000" algn="tl">
                    <a:srgbClr val="000000">
                      <a:alpha val="43137"/>
                    </a:srgbClr>
                  </a:outerShdw>
                </a:effectLst>
                <a:uLnTx/>
                <a:uFillTx/>
                <a:latin typeface="Calibri"/>
                <a:ea typeface="+mn-ea"/>
                <a:cs typeface="+mn-cs"/>
              </a:rPr>
              <a:t>Score</a:t>
            </a:r>
            <a:r>
              <a:rPr kumimoji="0" lang="en-US" sz="3200" b="1" i="0" u="none" strike="noStrike" kern="1200" cap="none" spc="0" normalizeH="0" baseline="0" noProof="0">
                <a:ln>
                  <a:noFill/>
                </a:ln>
                <a:solidFill>
                  <a:prstClr val="white"/>
                </a:solidFill>
                <a:effectLst/>
                <a:uLnTx/>
                <a:uFillTx/>
                <a:latin typeface="Calibri"/>
                <a:ea typeface="+mn-ea"/>
                <a:cs typeface="+mn-cs"/>
              </a:rPr>
              <a:t> </a:t>
            </a:r>
          </a:p>
        </p:txBody>
      </p:sp>
      <p:pic>
        <p:nvPicPr>
          <p:cNvPr id="39" name="Picture 38" descr="טיפה חדש.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577937" y="2765351"/>
            <a:ext cx="232051" cy="365212"/>
          </a:xfrm>
          <a:prstGeom prst="rect">
            <a:avLst/>
          </a:prstGeom>
        </p:spPr>
      </p:pic>
      <p:pic>
        <p:nvPicPr>
          <p:cNvPr id="40" name="Picture 39" descr="טיפה חדש.jpg"/>
          <p:cNvPicPr>
            <a:picLocks noChangeAspect="1"/>
          </p:cNvPicPr>
          <p:nvPr/>
        </p:nvPicPr>
        <p:blipFill>
          <a:blip r:embed="rId5"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026223" y="2765351"/>
            <a:ext cx="232051" cy="365212"/>
          </a:xfrm>
          <a:prstGeom prst="rect">
            <a:avLst/>
          </a:prstGeom>
        </p:spPr>
      </p:pic>
      <p:pic>
        <p:nvPicPr>
          <p:cNvPr id="42" name="Picture 41" descr="טיפה חדש.jpg"/>
          <p:cNvPicPr>
            <a:picLocks noChangeAspect="1"/>
          </p:cNvPicPr>
          <p:nvPr/>
        </p:nvPicPr>
        <p:blipFill>
          <a:blip r:embed="rId5"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461483" y="2765351"/>
            <a:ext cx="232051" cy="365212"/>
          </a:xfrm>
          <a:prstGeom prst="rect">
            <a:avLst/>
          </a:prstGeom>
        </p:spPr>
      </p:pic>
      <p:pic>
        <p:nvPicPr>
          <p:cNvPr id="44" name="Picture 43" descr="טיפה חדש.jpg"/>
          <p:cNvPicPr>
            <a:picLocks noChangeAspect="1"/>
          </p:cNvPicPr>
          <p:nvPr/>
        </p:nvPicPr>
        <p:blipFill>
          <a:blip r:embed="rId5"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896743" y="2765351"/>
            <a:ext cx="232051" cy="365212"/>
          </a:xfrm>
          <a:prstGeom prst="rect">
            <a:avLst/>
          </a:prstGeom>
        </p:spPr>
      </p:pic>
      <p:pic>
        <p:nvPicPr>
          <p:cNvPr id="45" name="Picture 44" descr="טיפה חדש.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18365" y="2765351"/>
            <a:ext cx="232051" cy="365212"/>
          </a:xfrm>
          <a:prstGeom prst="rect">
            <a:avLst/>
          </a:prstGeom>
        </p:spPr>
      </p:pic>
      <p:pic>
        <p:nvPicPr>
          <p:cNvPr id="47" name="Picture 46" descr="טיפה חדש.jpg"/>
          <p:cNvPicPr>
            <a:picLocks noChangeAspect="1"/>
          </p:cNvPicPr>
          <p:nvPr/>
        </p:nvPicPr>
        <p:blipFill>
          <a:blip r:embed="rId5"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5739988" y="2765351"/>
            <a:ext cx="232051" cy="365212"/>
          </a:xfrm>
          <a:prstGeom prst="rect">
            <a:avLst/>
          </a:prstGeom>
        </p:spPr>
      </p:pic>
      <p:pic>
        <p:nvPicPr>
          <p:cNvPr id="48" name="Picture 47" descr="טיפה חדש.jpg"/>
          <p:cNvPicPr>
            <a:picLocks noChangeAspect="1"/>
          </p:cNvPicPr>
          <p:nvPr/>
        </p:nvPicPr>
        <p:blipFill>
          <a:blip r:embed="rId5"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6187661" y="2765351"/>
            <a:ext cx="232051" cy="365212"/>
          </a:xfrm>
          <a:prstGeom prst="rect">
            <a:avLst/>
          </a:prstGeom>
        </p:spPr>
      </p:pic>
      <p:pic>
        <p:nvPicPr>
          <p:cNvPr id="50" name="Picture 49" descr="טיפה חדש.jpg"/>
          <p:cNvPicPr>
            <a:picLocks noChangeAspect="1"/>
          </p:cNvPicPr>
          <p:nvPr/>
        </p:nvPicPr>
        <p:blipFill>
          <a:blip r:embed="rId5"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6635335" y="2765351"/>
            <a:ext cx="232051" cy="365212"/>
          </a:xfrm>
          <a:prstGeom prst="rect">
            <a:avLst/>
          </a:prstGeom>
        </p:spPr>
      </p:pic>
      <p:sp>
        <p:nvSpPr>
          <p:cNvPr id="6" name="TextBox 5"/>
          <p:cNvSpPr txBox="1"/>
          <p:nvPr/>
        </p:nvSpPr>
        <p:spPr>
          <a:xfrm>
            <a:off x="5772046" y="3972355"/>
            <a:ext cx="1015021" cy="420564"/>
          </a:xfrm>
          <a:prstGeom prst="rect">
            <a:avLst/>
          </a:prstGeom>
          <a:noFill/>
          <a:ln>
            <a:solidFill>
              <a:srgbClr val="7F7F7F"/>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a:ln>
                  <a:noFill/>
                </a:ln>
                <a:solidFill>
                  <a:prstClr val="black"/>
                </a:solidFill>
                <a:effectLst/>
                <a:uLnTx/>
                <a:uFillTx/>
                <a:latin typeface="Calibri"/>
                <a:ea typeface="+mn-ea"/>
                <a:cs typeface="+mn-cs"/>
              </a:rPr>
              <a:t>No Flag</a:t>
            </a:r>
          </a:p>
        </p:txBody>
      </p:sp>
      <p:sp>
        <p:nvSpPr>
          <p:cNvPr id="53" name="TextBox 52"/>
          <p:cNvSpPr txBox="1"/>
          <p:nvPr/>
        </p:nvSpPr>
        <p:spPr>
          <a:xfrm>
            <a:off x="3862291" y="3965144"/>
            <a:ext cx="1139286" cy="420564"/>
          </a:xfrm>
          <a:prstGeom prst="rect">
            <a:avLst/>
          </a:prstGeom>
          <a:noFill/>
          <a:ln>
            <a:solidFill>
              <a:srgbClr val="7F7F7F"/>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a:ln>
                  <a:noFill/>
                </a:ln>
                <a:solidFill>
                  <a:srgbClr val="ED1C24"/>
                </a:solidFill>
                <a:effectLst/>
                <a:uLnTx/>
                <a:uFillTx/>
                <a:latin typeface="Calibri"/>
                <a:ea typeface="+mn-ea"/>
                <a:cs typeface="+mn-cs"/>
              </a:rPr>
              <a:t>Red Flag</a:t>
            </a:r>
          </a:p>
        </p:txBody>
      </p:sp>
      <p:cxnSp>
        <p:nvCxnSpPr>
          <p:cNvPr id="54" name="Straight Connector 53"/>
          <p:cNvCxnSpPr>
            <a:stCxn id="50" idx="2"/>
            <a:endCxn id="6" idx="0"/>
          </p:cNvCxnSpPr>
          <p:nvPr/>
        </p:nvCxnSpPr>
        <p:spPr>
          <a:xfrm flipH="1">
            <a:off x="6279557" y="3130563"/>
            <a:ext cx="471804" cy="841792"/>
          </a:xfrm>
          <a:prstGeom prst="line">
            <a:avLst/>
          </a:prstGeom>
          <a:ln w="3175" cmpd="sng">
            <a:solidFill>
              <a:schemeClr val="bg1">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48" idx="2"/>
            <a:endCxn id="6" idx="0"/>
          </p:cNvCxnSpPr>
          <p:nvPr/>
        </p:nvCxnSpPr>
        <p:spPr>
          <a:xfrm flipH="1">
            <a:off x="6279557" y="3130563"/>
            <a:ext cx="24130" cy="841792"/>
          </a:xfrm>
          <a:prstGeom prst="line">
            <a:avLst/>
          </a:prstGeom>
          <a:ln w="3175" cmpd="sng">
            <a:solidFill>
              <a:schemeClr val="bg1">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a:stCxn id="47" idx="2"/>
            <a:endCxn id="6" idx="0"/>
          </p:cNvCxnSpPr>
          <p:nvPr/>
        </p:nvCxnSpPr>
        <p:spPr>
          <a:xfrm>
            <a:off x="5856014" y="3130563"/>
            <a:ext cx="423543" cy="841792"/>
          </a:xfrm>
          <a:prstGeom prst="line">
            <a:avLst/>
          </a:prstGeom>
          <a:ln w="3175" cmpd="sng">
            <a:solidFill>
              <a:schemeClr val="bg1">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a:stCxn id="45" idx="2"/>
            <a:endCxn id="53" idx="0"/>
          </p:cNvCxnSpPr>
          <p:nvPr/>
        </p:nvCxnSpPr>
        <p:spPr>
          <a:xfrm flipH="1">
            <a:off x="4431934" y="3130563"/>
            <a:ext cx="1002457" cy="834581"/>
          </a:xfrm>
          <a:prstGeom prst="line">
            <a:avLst/>
          </a:prstGeom>
          <a:ln w="3175" cmpd="sng">
            <a:solidFill>
              <a:schemeClr val="bg1">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a:stCxn id="44" idx="2"/>
            <a:endCxn id="6" idx="0"/>
          </p:cNvCxnSpPr>
          <p:nvPr/>
        </p:nvCxnSpPr>
        <p:spPr>
          <a:xfrm>
            <a:off x="5012769" y="3130563"/>
            <a:ext cx="1266788" cy="841792"/>
          </a:xfrm>
          <a:prstGeom prst="line">
            <a:avLst/>
          </a:prstGeom>
          <a:ln w="3175" cmpd="sng">
            <a:solidFill>
              <a:schemeClr val="bg1">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42" idx="2"/>
            <a:endCxn id="6" idx="0"/>
          </p:cNvCxnSpPr>
          <p:nvPr/>
        </p:nvCxnSpPr>
        <p:spPr>
          <a:xfrm>
            <a:off x="4577509" y="3130563"/>
            <a:ext cx="1702048" cy="841792"/>
          </a:xfrm>
          <a:prstGeom prst="line">
            <a:avLst/>
          </a:prstGeom>
          <a:ln w="3175" cmpd="sng">
            <a:solidFill>
              <a:schemeClr val="bg1">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a:stCxn id="40" idx="2"/>
            <a:endCxn id="6" idx="0"/>
          </p:cNvCxnSpPr>
          <p:nvPr/>
        </p:nvCxnSpPr>
        <p:spPr>
          <a:xfrm>
            <a:off x="4142249" y="3130563"/>
            <a:ext cx="2137308" cy="841792"/>
          </a:xfrm>
          <a:prstGeom prst="line">
            <a:avLst/>
          </a:prstGeom>
          <a:ln w="3175" cmpd="sng">
            <a:solidFill>
              <a:schemeClr val="bg1">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39" idx="2"/>
            <a:endCxn id="53" idx="0"/>
          </p:cNvCxnSpPr>
          <p:nvPr/>
        </p:nvCxnSpPr>
        <p:spPr>
          <a:xfrm>
            <a:off x="3693963" y="3130563"/>
            <a:ext cx="737971" cy="834581"/>
          </a:xfrm>
          <a:prstGeom prst="line">
            <a:avLst/>
          </a:prstGeom>
          <a:ln w="3175" cmpd="sng">
            <a:solidFill>
              <a:schemeClr val="bg1">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66" name="TextBox 65"/>
          <p:cNvSpPr txBox="1"/>
          <p:nvPr/>
        </p:nvSpPr>
        <p:spPr>
          <a:xfrm>
            <a:off x="3606068" y="5247619"/>
            <a:ext cx="1763944" cy="830997"/>
          </a:xfrm>
          <a:prstGeom prst="rect">
            <a:avLst/>
          </a:prstGeom>
          <a:noFill/>
          <a:ln>
            <a:solidFill>
              <a:srgbClr val="7F7F7F"/>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ED1C24"/>
                </a:solidFill>
                <a:effectLst/>
                <a:uLnTx/>
                <a:uFillTx/>
                <a:latin typeface="Calibri"/>
                <a:ea typeface="+mn-ea"/>
                <a:cs typeface="+mn-cs"/>
              </a:rPr>
              <a:t>Expedited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ED1C24"/>
                </a:solidFill>
                <a:effectLst/>
                <a:uLnTx/>
                <a:uFillTx/>
                <a:latin typeface="Calibri"/>
                <a:ea typeface="+mn-ea"/>
                <a:cs typeface="+mn-cs"/>
              </a:rPr>
              <a:t>Assessment </a:t>
            </a:r>
          </a:p>
        </p:txBody>
      </p:sp>
      <p:sp>
        <p:nvSpPr>
          <p:cNvPr id="67" name="Down Arrow 66"/>
          <p:cNvSpPr/>
          <p:nvPr/>
        </p:nvSpPr>
        <p:spPr>
          <a:xfrm>
            <a:off x="4210468" y="4577911"/>
            <a:ext cx="556601" cy="607768"/>
          </a:xfrm>
          <a:prstGeom prst="downArrow">
            <a:avLst/>
          </a:prstGeom>
          <a:solidFill>
            <a:schemeClr val="accent2"/>
          </a:solidFill>
          <a:ln w="6350" cmpd="sng"/>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62" name="Title 1"/>
          <p:cNvSpPr txBox="1">
            <a:spLocks/>
          </p:cNvSpPr>
          <p:nvPr/>
        </p:nvSpPr>
        <p:spPr bwMode="auto">
          <a:xfrm>
            <a:off x="90217" y="18990"/>
            <a:ext cx="10543600" cy="738664"/>
          </a:xfrm>
          <a:prstGeom prst="rect">
            <a:avLst/>
          </a:prstGeom>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rtlCol="0" anchor="ctr">
            <a:spAutoFit/>
          </a:bodyPr>
          <a:lstStyle>
            <a:defPPr>
              <a:defRPr lang="en-US"/>
            </a:defPPr>
            <a:lvl1pPr defTabSz="1013207">
              <a:spcBef>
                <a:spcPts val="0"/>
              </a:spcBef>
              <a:buSzPct val="25000"/>
              <a:buNone/>
              <a:defRPr sz="2800">
                <a:solidFill>
                  <a:schemeClr val="bg1"/>
                </a:solidFill>
                <a:latin typeface="Cabin"/>
                <a:ea typeface="Cabin"/>
                <a:cs typeface="Cabin"/>
              </a:defRPr>
            </a:lvl1pPr>
          </a:lstStyle>
          <a:p>
            <a:pPr marL="0" marR="0" lvl="0" indent="0" algn="l" defTabSz="1013207" rtl="0" eaLnBrk="1" fontAlgn="auto" latinLnBrk="0" hangingPunct="1">
              <a:lnSpc>
                <a:spcPct val="100000"/>
              </a:lnSpc>
              <a:spcBef>
                <a:spcPts val="0"/>
              </a:spcBef>
              <a:spcAft>
                <a:spcPts val="0"/>
              </a:spcAft>
              <a:buClrTx/>
              <a:buSzPct val="25000"/>
              <a:buFontTx/>
              <a:buNone/>
              <a:tabLst/>
              <a:defRPr/>
            </a:pPr>
            <a:r>
              <a:rPr kumimoji="0" lang="en-US" sz="4000" b="0" i="0" u="none" strike="noStrike" kern="1200" cap="none" spc="0" normalizeH="0" baseline="0" noProof="0" dirty="0">
                <a:ln>
                  <a:noFill/>
                </a:ln>
                <a:effectLst/>
                <a:uLnTx/>
                <a:uFillTx/>
                <a:latin typeface="Cabin"/>
              </a:rPr>
              <a:t>LGI Flag - a Computed Relative Risk </a:t>
            </a:r>
            <a:r>
              <a:rPr kumimoji="0" lang="en-US" sz="3600" b="0" i="0" u="none" strike="noStrike" kern="1200" cap="none" spc="0" normalizeH="0" baseline="0" noProof="0" dirty="0">
                <a:ln>
                  <a:noFill/>
                </a:ln>
                <a:effectLst/>
                <a:uLnTx/>
                <a:uFillTx/>
                <a:latin typeface="Cabin"/>
              </a:rPr>
              <a:t>Indicator</a:t>
            </a:r>
            <a:endParaRPr lang="en-US" sz="3600" b="0" i="0" u="none" strike="noStrike" kern="1200" cap="none" spc="0" normalizeH="0" baseline="0" noProof="0" dirty="0">
              <a:ln>
                <a:noFill/>
              </a:ln>
              <a:effectLst/>
              <a:uLnTx/>
              <a:uFillTx/>
              <a:latin typeface="Cabin"/>
            </a:endParaRPr>
          </a:p>
        </p:txBody>
      </p:sp>
      <p:pic>
        <p:nvPicPr>
          <p:cNvPr id="64" name="Picture 63"/>
          <p:cNvPicPr>
            <a:picLocks noChangeAspect="1"/>
          </p:cNvPicPr>
          <p:nvPr/>
        </p:nvPicPr>
        <p:blipFill rotWithShape="1">
          <a:blip r:embed="rId6" cstate="screen">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5598614" y="1313172"/>
            <a:ext cx="479932" cy="749129"/>
          </a:xfrm>
          <a:prstGeom prst="rect">
            <a:avLst/>
          </a:prstGeom>
        </p:spPr>
      </p:pic>
      <p:pic>
        <p:nvPicPr>
          <p:cNvPr id="65" name="Picture 64"/>
          <p:cNvPicPr>
            <a:picLocks noChangeAspect="1"/>
          </p:cNvPicPr>
          <p:nvPr/>
        </p:nvPicPr>
        <p:blipFill rotWithShape="1">
          <a:blip r:embed="rId7" cstate="screen">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3884849" y="1313171"/>
            <a:ext cx="479932" cy="807884"/>
          </a:xfrm>
          <a:prstGeom prst="rect">
            <a:avLst/>
          </a:prstGeom>
        </p:spPr>
      </p:pic>
      <p:pic>
        <p:nvPicPr>
          <p:cNvPr id="68" name="Picture 67"/>
          <p:cNvPicPr>
            <a:picLocks noChangeAspect="1"/>
          </p:cNvPicPr>
          <p:nvPr/>
        </p:nvPicPr>
        <p:blipFill rotWithShape="1">
          <a:blip r:embed="rId6" cstate="screen">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3431243" y="1313172"/>
            <a:ext cx="479932" cy="749129"/>
          </a:xfrm>
          <a:prstGeom prst="rect">
            <a:avLst/>
          </a:prstGeom>
        </p:spPr>
      </p:pic>
      <p:pic>
        <p:nvPicPr>
          <p:cNvPr id="69" name="Picture 68"/>
          <p:cNvPicPr>
            <a:picLocks noChangeAspect="1"/>
          </p:cNvPicPr>
          <p:nvPr/>
        </p:nvPicPr>
        <p:blipFill rotWithShape="1">
          <a:blip r:embed="rId7" cstate="screen">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320109" y="1313171"/>
            <a:ext cx="479932" cy="807884"/>
          </a:xfrm>
          <a:prstGeom prst="rect">
            <a:avLst/>
          </a:prstGeom>
        </p:spPr>
      </p:pic>
      <p:pic>
        <p:nvPicPr>
          <p:cNvPr id="70" name="Picture 69"/>
          <p:cNvPicPr>
            <a:picLocks noChangeAspect="1"/>
          </p:cNvPicPr>
          <p:nvPr/>
        </p:nvPicPr>
        <p:blipFill rotWithShape="1">
          <a:blip r:embed="rId6" cstate="screen">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770275" y="1313172"/>
            <a:ext cx="479932" cy="749129"/>
          </a:xfrm>
          <a:prstGeom prst="rect">
            <a:avLst/>
          </a:prstGeom>
        </p:spPr>
      </p:pic>
      <p:pic>
        <p:nvPicPr>
          <p:cNvPr id="71" name="Picture 70"/>
          <p:cNvPicPr>
            <a:picLocks noChangeAspect="1"/>
          </p:cNvPicPr>
          <p:nvPr/>
        </p:nvPicPr>
        <p:blipFill rotWithShape="1">
          <a:blip r:embed="rId7" cstate="screen">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5176991" y="1313171"/>
            <a:ext cx="479932" cy="807884"/>
          </a:xfrm>
          <a:prstGeom prst="rect">
            <a:avLst/>
          </a:prstGeom>
        </p:spPr>
      </p:pic>
      <p:pic>
        <p:nvPicPr>
          <p:cNvPr id="72" name="Picture 71"/>
          <p:cNvPicPr>
            <a:picLocks noChangeAspect="1"/>
          </p:cNvPicPr>
          <p:nvPr/>
        </p:nvPicPr>
        <p:blipFill rotWithShape="1">
          <a:blip r:embed="rId7" cstate="screen">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6046287" y="1313171"/>
            <a:ext cx="479932" cy="807884"/>
          </a:xfrm>
          <a:prstGeom prst="rect">
            <a:avLst/>
          </a:prstGeom>
        </p:spPr>
      </p:pic>
      <p:pic>
        <p:nvPicPr>
          <p:cNvPr id="73" name="Picture 72"/>
          <p:cNvPicPr>
            <a:picLocks noChangeAspect="1"/>
          </p:cNvPicPr>
          <p:nvPr/>
        </p:nvPicPr>
        <p:blipFill rotWithShape="1">
          <a:blip r:embed="rId6" cstate="screen">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6493961" y="1313172"/>
            <a:ext cx="479932" cy="749129"/>
          </a:xfrm>
          <a:prstGeom prst="rect">
            <a:avLst/>
          </a:prstGeom>
        </p:spPr>
      </p:pic>
      <p:sp>
        <p:nvSpPr>
          <p:cNvPr id="74" name="TextBox 73"/>
          <p:cNvSpPr txBox="1"/>
          <p:nvPr/>
        </p:nvSpPr>
        <p:spPr>
          <a:xfrm>
            <a:off x="5623146" y="5247619"/>
            <a:ext cx="1535997" cy="830997"/>
          </a:xfrm>
          <a:prstGeom prst="rect">
            <a:avLst/>
          </a:prstGeom>
          <a:noFill/>
          <a:ln>
            <a:solidFill>
              <a:srgbClr val="7F7F7F"/>
            </a:solid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Calibri"/>
                <a:ea typeface="+mn-ea"/>
                <a:cs typeface="+mn-cs"/>
              </a:rPr>
              <a:t>Follow </a:t>
            </a:r>
            <a:br>
              <a:rPr kumimoji="0" lang="en-US" sz="2400" b="1" i="0" u="none" strike="noStrike" kern="1200" cap="none" spc="0" normalizeH="0" baseline="0" noProof="0">
                <a:ln>
                  <a:noFill/>
                </a:ln>
                <a:solidFill>
                  <a:srgbClr val="000000"/>
                </a:solidFill>
                <a:effectLst/>
                <a:uLnTx/>
                <a:uFillTx/>
                <a:latin typeface="Calibri"/>
                <a:ea typeface="+mn-ea"/>
                <a:cs typeface="+mn-cs"/>
              </a:rPr>
            </a:br>
            <a:r>
              <a:rPr kumimoji="0" lang="en-US" sz="2400" b="1" i="0" u="none" strike="noStrike" kern="1200" cap="none" spc="0" normalizeH="0" baseline="0" noProof="0">
                <a:ln>
                  <a:noFill/>
                </a:ln>
                <a:solidFill>
                  <a:srgbClr val="000000"/>
                </a:solidFill>
                <a:effectLst/>
                <a:uLnTx/>
                <a:uFillTx/>
                <a:latin typeface="Calibri"/>
                <a:ea typeface="+mn-ea"/>
                <a:cs typeface="+mn-cs"/>
              </a:rPr>
              <a:t>Guidelines</a:t>
            </a:r>
          </a:p>
        </p:txBody>
      </p:sp>
      <p:sp>
        <p:nvSpPr>
          <p:cNvPr id="75" name="Down Arrow 74"/>
          <p:cNvSpPr/>
          <p:nvPr/>
        </p:nvSpPr>
        <p:spPr>
          <a:xfrm>
            <a:off x="6055638" y="4577911"/>
            <a:ext cx="556601" cy="607768"/>
          </a:xfrm>
          <a:prstGeom prst="downArrow">
            <a:avLst/>
          </a:prstGeom>
          <a:solidFill>
            <a:schemeClr val="accent2"/>
          </a:solidFill>
          <a:ln w="6350" cmpd="sng"/>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26448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p:nvPr>
        </p:nvSpPr>
        <p:spPr>
          <a:xfrm>
            <a:off x="292858" y="49571"/>
            <a:ext cx="10555537" cy="707886"/>
          </a:xfrm>
        </p:spPr>
        <p:txBody>
          <a:bodyPr/>
          <a:lstStyle/>
          <a:p>
            <a:r>
              <a:rPr lang="en-US" sz="4000">
                <a:latin typeface="+mn-lt"/>
              </a:rPr>
              <a:t>Maccabi Healthcare Implementation </a:t>
            </a:r>
            <a:r>
              <a:rPr lang="en-US" sz="4000" err="1">
                <a:latin typeface="+mn-lt"/>
              </a:rPr>
              <a:t>LGIFlag</a:t>
            </a:r>
            <a:endParaRPr lang="en-US" sz="4000" err="1">
              <a:latin typeface="+mn-lt"/>
              <a:cs typeface="Calibri"/>
            </a:endParaRPr>
          </a:p>
        </p:txBody>
      </p:sp>
      <p:sp>
        <p:nvSpPr>
          <p:cNvPr id="13" name="Content Placeholder 2"/>
          <p:cNvSpPr txBox="1">
            <a:spLocks/>
          </p:cNvSpPr>
          <p:nvPr/>
        </p:nvSpPr>
        <p:spPr>
          <a:xfrm>
            <a:off x="5905500" y="1312001"/>
            <a:ext cx="6176716" cy="3439007"/>
          </a:xfrm>
          <a:prstGeom prst="rect">
            <a:avLst/>
          </a:prstGeom>
        </p:spPr>
        <p:txBody>
          <a:bodyPr vert="horz" lIns="121920" tIns="60960" rIns="121920" bIns="60960" rtlCol="0" anchor="t">
            <a:noAutofit/>
          </a:bodyPr>
          <a:lstStyle>
            <a:lvl1pPr marL="205200" indent="-205200" algn="l" defTabSz="457200" rtl="0" eaLnBrk="1" latinLnBrk="0" hangingPunct="1">
              <a:spcBef>
                <a:spcPct val="20000"/>
              </a:spcBef>
              <a:buClr>
                <a:schemeClr val="tx2"/>
              </a:buClr>
              <a:buFont typeface="Arial"/>
              <a:buChar char="•"/>
              <a:defRPr sz="2400" kern="1200">
                <a:solidFill>
                  <a:schemeClr val="tx1"/>
                </a:solidFill>
                <a:latin typeface="+mn-lt"/>
                <a:ea typeface="+mn-ea"/>
                <a:cs typeface="+mn-cs"/>
              </a:defRPr>
            </a:lvl1pPr>
            <a:lvl2pPr marL="662400" indent="-205200" algn="l" defTabSz="457200" rtl="0" eaLnBrk="1" latinLnBrk="0" hangingPunct="1">
              <a:spcBef>
                <a:spcPct val="20000"/>
              </a:spcBef>
              <a:buClr>
                <a:schemeClr val="tx2"/>
              </a:buClr>
              <a:buFont typeface="Arial"/>
              <a:buChar char="•"/>
              <a:defRPr sz="2000" kern="1200">
                <a:solidFill>
                  <a:schemeClr val="tx1"/>
                </a:solidFill>
                <a:latin typeface="+mn-lt"/>
                <a:ea typeface="+mn-ea"/>
                <a:cs typeface="+mn-cs"/>
              </a:defRPr>
            </a:lvl2pPr>
            <a:lvl3pPr marL="1112400" indent="-198000" algn="l" defTabSz="457200" rtl="0" eaLnBrk="1" latinLnBrk="0" hangingPunct="1">
              <a:spcBef>
                <a:spcPct val="20000"/>
              </a:spcBef>
              <a:buClr>
                <a:schemeClr val="tx2"/>
              </a:buClr>
              <a:buFont typeface="Arial"/>
              <a:buChar char="•"/>
              <a:defRPr sz="1800" kern="1200">
                <a:solidFill>
                  <a:schemeClr val="tx1"/>
                </a:solidFill>
                <a:latin typeface="+mn-lt"/>
                <a:ea typeface="+mn-ea"/>
                <a:cs typeface="+mn-cs"/>
              </a:defRPr>
            </a:lvl3pPr>
            <a:lvl4pPr marL="1641600" indent="-198000" algn="l" defTabSz="457200" rtl="0" eaLnBrk="1" latinLnBrk="0" hangingPunct="1">
              <a:spcBef>
                <a:spcPct val="20000"/>
              </a:spcBef>
              <a:buClr>
                <a:schemeClr val="tx2"/>
              </a:buClr>
              <a:buFont typeface="Arial"/>
              <a:buChar char="•"/>
              <a:defRPr sz="1600" kern="1200">
                <a:solidFill>
                  <a:schemeClr val="tx1"/>
                </a:solidFill>
                <a:latin typeface="+mn-lt"/>
                <a:ea typeface="+mn-ea"/>
                <a:cs typeface="+mn-cs"/>
              </a:defRPr>
            </a:lvl4pPr>
            <a:lvl5pPr marL="2134800" indent="-198000" algn="l" defTabSz="457200" rtl="0" eaLnBrk="1" latinLnBrk="0" hangingPunct="1">
              <a:spcBef>
                <a:spcPct val="20000"/>
              </a:spcBef>
              <a:buClr>
                <a:schemeClr val="tx2"/>
              </a:buClr>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457189">
              <a:spcBef>
                <a:spcPts val="1200"/>
              </a:spcBef>
              <a:buClr>
                <a:srgbClr val="27A9E1"/>
              </a:buClr>
              <a:buNone/>
              <a:defRPr/>
            </a:pPr>
            <a:r>
              <a:rPr kumimoji="0" lang="en-US" sz="2800" b="1" i="0" u="none" strike="noStrike" kern="1200" cap="none" spc="0" normalizeH="0" baseline="0" noProof="0">
                <a:ln>
                  <a:noFill/>
                </a:ln>
                <a:solidFill>
                  <a:srgbClr val="27A9E1"/>
                </a:solidFill>
                <a:effectLst/>
                <a:uLnTx/>
                <a:uFillTx/>
                <a:latin typeface="Calibri"/>
                <a:ea typeface="+mn-ea"/>
                <a:cs typeface="+mn-cs"/>
              </a:rPr>
              <a:t>Colonoscopy Findings</a:t>
            </a:r>
            <a:r>
              <a:rPr lang="en-US" sz="2800" b="1">
                <a:solidFill>
                  <a:srgbClr val="27A9E1"/>
                </a:solidFill>
                <a:latin typeface="Calibri"/>
              </a:rPr>
              <a:t> </a:t>
            </a:r>
            <a:endParaRPr kumimoji="0" lang="en-US" sz="2800" b="1" i="0" u="none" strike="noStrike" kern="1200" cap="none" spc="0" normalizeH="0" baseline="0" noProof="0">
              <a:ln>
                <a:noFill/>
              </a:ln>
              <a:solidFill>
                <a:srgbClr val="27A9E1"/>
              </a:solidFill>
              <a:effectLst/>
              <a:uLnTx/>
              <a:uFillTx/>
              <a:latin typeface="Calibri"/>
              <a:ea typeface="+mn-ea"/>
              <a:cs typeface="+mn-cs"/>
            </a:endParaRPr>
          </a:p>
          <a:p>
            <a:pPr marL="0" marR="0" lvl="0" indent="0" algn="l" defTabSz="457189" rtl="0" eaLnBrk="1" fontAlgn="auto" latinLnBrk="0" hangingPunct="1">
              <a:lnSpc>
                <a:spcPct val="100000"/>
              </a:lnSpc>
              <a:spcBef>
                <a:spcPts val="1200"/>
              </a:spcBef>
              <a:spcAft>
                <a:spcPts val="0"/>
              </a:spcAft>
              <a:buClr>
                <a:srgbClr val="27A9E1"/>
              </a:buClr>
              <a:buSzTx/>
              <a:buFont typeface="Arial"/>
              <a:buNone/>
              <a:tabLst/>
              <a:defRPr/>
            </a:pPr>
            <a:r>
              <a:rPr kumimoji="0" lang="en-US" sz="2800" b="0" i="0" u="none" strike="noStrike" kern="1200" cap="none" spc="0" normalizeH="0" baseline="0" noProof="0">
                <a:ln>
                  <a:noFill/>
                </a:ln>
                <a:solidFill>
                  <a:srgbClr val="27A9E1"/>
                </a:solidFill>
                <a:effectLst/>
                <a:uLnTx/>
                <a:uFillTx/>
                <a:latin typeface="Calibri"/>
                <a:ea typeface="+mn-ea"/>
                <a:cs typeface="+mn-cs"/>
              </a:rPr>
              <a:t>(~700 colonoscopies in 3 years)</a:t>
            </a:r>
            <a:endParaRPr lang="en-US" sz="2800" b="0" i="0" u="none" strike="noStrike" kern="1200" cap="none" spc="0" normalizeH="0" baseline="0" noProof="0">
              <a:ln>
                <a:noFill/>
              </a:ln>
              <a:solidFill>
                <a:srgbClr val="27A9E1"/>
              </a:solidFill>
              <a:effectLst/>
              <a:uLnTx/>
              <a:uFillTx/>
              <a:latin typeface="Calibri"/>
              <a:cs typeface="Calibri"/>
            </a:endParaRPr>
          </a:p>
          <a:p>
            <a:pPr marL="205105" indent="-205105" defTabSz="457189">
              <a:spcBef>
                <a:spcPts val="1200"/>
              </a:spcBef>
              <a:buClr>
                <a:srgbClr val="27A9E1"/>
              </a:buClr>
              <a:defRPr/>
            </a:pPr>
            <a:r>
              <a:rPr kumimoji="0" lang="en-US" sz="2800" b="1" i="0" u="none" strike="noStrike" kern="1200" cap="none" spc="0" normalizeH="0" baseline="0" noProof="0">
                <a:ln>
                  <a:noFill/>
                </a:ln>
                <a:effectLst/>
                <a:uLnTx/>
                <a:uFillTx/>
                <a:latin typeface="Calibri"/>
                <a:ea typeface="+mn-ea"/>
                <a:cs typeface="Calibri Light"/>
              </a:rPr>
              <a:t>1:10</a:t>
            </a:r>
            <a:r>
              <a:rPr lang="en-US" sz="2800" b="1">
                <a:latin typeface="Calibri"/>
                <a:cs typeface="Calibri Light"/>
              </a:rPr>
              <a:t> </a:t>
            </a:r>
            <a:r>
              <a:rPr kumimoji="0" lang="en-US" sz="2800" b="1" i="0" u="none" strike="noStrike" kern="1200" cap="none" spc="0" normalizeH="0" baseline="0" noProof="0">
                <a:ln>
                  <a:noFill/>
                </a:ln>
                <a:effectLst/>
                <a:uLnTx/>
                <a:uFillTx/>
                <a:latin typeface="Calibri"/>
                <a:ea typeface="+mn-ea"/>
                <a:cs typeface="Calibri Light"/>
              </a:rPr>
              <a:t> diagnosed with CRC</a:t>
            </a:r>
            <a:endParaRPr lang="en-US" sz="2800" b="1" i="0" u="none" strike="noStrike" kern="1200" cap="none" spc="0" normalizeH="0" baseline="0" noProof="0">
              <a:ln>
                <a:noFill/>
              </a:ln>
              <a:effectLst/>
              <a:uLnTx/>
              <a:uFillTx/>
              <a:latin typeface="Calibri"/>
              <a:cs typeface="Calibri Light"/>
            </a:endParaRPr>
          </a:p>
          <a:p>
            <a:pPr marL="205105" indent="-205105" defTabSz="457189">
              <a:spcBef>
                <a:spcPts val="1200"/>
              </a:spcBef>
              <a:buClr>
                <a:srgbClr val="27A9E1"/>
              </a:buClr>
              <a:defRPr/>
            </a:pPr>
            <a:r>
              <a:rPr kumimoji="0" lang="en-US" sz="2800" b="0" i="0" u="none" strike="noStrike" kern="1200" cap="none" spc="0" normalizeH="0" baseline="0" noProof="0">
                <a:ln>
                  <a:noFill/>
                </a:ln>
                <a:effectLst/>
                <a:uLnTx/>
                <a:uFillTx/>
                <a:latin typeface="Calibri"/>
                <a:ea typeface="+mn-ea"/>
                <a:cs typeface="Calibri Light"/>
              </a:rPr>
              <a:t>1:9</a:t>
            </a:r>
            <a:r>
              <a:rPr lang="en-US" sz="2800">
                <a:latin typeface="Calibri"/>
                <a:cs typeface="Calibri Light"/>
              </a:rPr>
              <a:t> </a:t>
            </a:r>
            <a:r>
              <a:rPr kumimoji="0" lang="en-US" sz="2800" b="0" i="0" u="none" strike="noStrike" kern="1200" cap="none" spc="0" normalizeH="0" baseline="0" noProof="0">
                <a:ln>
                  <a:noFill/>
                </a:ln>
                <a:effectLst/>
                <a:uLnTx/>
                <a:uFillTx/>
                <a:latin typeface="Calibri"/>
                <a:ea typeface="+mn-ea"/>
                <a:cs typeface="Calibri Light"/>
              </a:rPr>
              <a:t> diagnosed with high risk adenomas</a:t>
            </a:r>
            <a:endParaRPr lang="en-US" sz="2800" b="0" i="0" u="none" strike="noStrike" kern="1200" cap="none" spc="0" normalizeH="0" baseline="0" noProof="0">
              <a:ln>
                <a:noFill/>
              </a:ln>
              <a:effectLst/>
              <a:uLnTx/>
              <a:uFillTx/>
              <a:latin typeface="Calibri"/>
              <a:cs typeface="Calibri Light"/>
            </a:endParaRPr>
          </a:p>
          <a:p>
            <a:pPr marL="205105" marR="0" lvl="0" indent="-205105" algn="l" defTabSz="457189" rtl="0" eaLnBrk="1" fontAlgn="auto" latinLnBrk="0" hangingPunct="1">
              <a:lnSpc>
                <a:spcPct val="100000"/>
              </a:lnSpc>
              <a:spcBef>
                <a:spcPts val="1200"/>
              </a:spcBef>
              <a:spcAft>
                <a:spcPts val="0"/>
              </a:spcAft>
              <a:buClr>
                <a:srgbClr val="27A9E1"/>
              </a:buClr>
              <a:buSzTx/>
              <a:buFont typeface="Arial"/>
              <a:buChar char="•"/>
              <a:tabLst/>
              <a:defRPr/>
            </a:pPr>
            <a:r>
              <a:rPr kumimoji="0" lang="en-US" sz="2800" b="0" i="0" u="none" strike="noStrike" kern="1200" cap="none" spc="0" normalizeH="0" baseline="0" noProof="0">
                <a:ln>
                  <a:noFill/>
                </a:ln>
                <a:effectLst/>
                <a:uLnTx/>
                <a:uFillTx/>
                <a:latin typeface="Calibri"/>
                <a:ea typeface="+mn-ea"/>
                <a:cs typeface="Calibri Light"/>
              </a:rPr>
              <a:t>Any kind of findings &gt;40%</a:t>
            </a:r>
            <a:endParaRPr kumimoji="0" lang="en-US" sz="2800" b="0" i="0" u="none" strike="noStrike" kern="1200" cap="none" spc="0" normalizeH="0" baseline="0" noProof="0">
              <a:ln>
                <a:noFill/>
              </a:ln>
              <a:effectLst/>
              <a:uLnTx/>
              <a:uFillTx/>
              <a:latin typeface="Calibri"/>
              <a:cs typeface="Calibri Light"/>
            </a:endParaRPr>
          </a:p>
          <a:p>
            <a:pPr marL="205105" indent="-205105" defTabSz="457189">
              <a:spcBef>
                <a:spcPts val="1200"/>
              </a:spcBef>
              <a:buClr>
                <a:srgbClr val="27A9E1"/>
              </a:buClr>
              <a:defRPr/>
            </a:pPr>
            <a:endParaRPr lang="en-US" sz="2800">
              <a:latin typeface="Calibri"/>
              <a:cs typeface="Calibri Light" panose="020F0302020204030204" pitchFamily="34" charset="0"/>
            </a:endParaRPr>
          </a:p>
          <a:p>
            <a:pPr marL="205105" indent="-205105" defTabSz="457189">
              <a:spcBef>
                <a:spcPts val="1200"/>
              </a:spcBef>
              <a:buClr>
                <a:srgbClr val="27A9E1"/>
              </a:buClr>
              <a:defRPr/>
            </a:pPr>
            <a:r>
              <a:rPr lang="en-US" sz="2800">
                <a:latin typeface="Calibri"/>
                <a:cs typeface="Calibri Light"/>
              </a:rPr>
              <a:t>1:500 CRC diagnosed without the score</a:t>
            </a:r>
            <a:endParaRPr lang="en-US" sz="2800">
              <a:latin typeface="Calibri"/>
              <a:cs typeface="Calibri Light" panose="020F0302020204030204" pitchFamily="34" charset="0"/>
            </a:endParaRPr>
          </a:p>
        </p:txBody>
      </p:sp>
      <p:cxnSp>
        <p:nvCxnSpPr>
          <p:cNvPr id="8" name="Straight Connector 7"/>
          <p:cNvCxnSpPr/>
          <p:nvPr/>
        </p:nvCxnSpPr>
        <p:spPr>
          <a:xfrm>
            <a:off x="5705024" y="1395798"/>
            <a:ext cx="0" cy="344250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77DB9FD-9174-45A0-A296-7B0F9786181D}"/>
              </a:ext>
            </a:extLst>
          </p:cNvPr>
          <p:cNvPicPr>
            <a:picLocks noChangeAspect="1"/>
          </p:cNvPicPr>
          <p:nvPr/>
        </p:nvPicPr>
        <p:blipFill>
          <a:blip r:embed="rId3"/>
          <a:stretch>
            <a:fillRect/>
          </a:stretch>
        </p:blipFill>
        <p:spPr>
          <a:xfrm>
            <a:off x="292858" y="1057718"/>
            <a:ext cx="5526605" cy="3947575"/>
          </a:xfrm>
          <a:prstGeom prst="rect">
            <a:avLst/>
          </a:prstGeom>
        </p:spPr>
      </p:pic>
    </p:spTree>
    <p:extLst>
      <p:ext uri="{BB962C8B-B14F-4D97-AF65-F5344CB8AC3E}">
        <p14:creationId xmlns:p14="http://schemas.microsoft.com/office/powerpoint/2010/main" val="896915828"/>
      </p:ext>
    </p:extLst>
  </p:cSld>
  <p:clrMapOvr>
    <a:masterClrMapping/>
  </p:clrMapOvr>
  <mc:AlternateContent xmlns:mc="http://schemas.openxmlformats.org/markup-compatibility/2006" xmlns:p14="http://schemas.microsoft.com/office/powerpoint/2010/main">
    <mc:Choice Requires="p14">
      <p:transition spd="slow" p14:dur="2000" advTm="39158"/>
    </mc:Choice>
    <mc:Fallback xmlns="">
      <p:transition spd="slow" advTm="3915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387220">
            <a:off x="221769" y="1354579"/>
            <a:ext cx="7537211" cy="655612"/>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21171361">
            <a:off x="3047072" y="5383615"/>
            <a:ext cx="6672825" cy="769783"/>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665226">
            <a:off x="6740246" y="782448"/>
            <a:ext cx="4877732" cy="2168427"/>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20768878">
            <a:off x="1219193" y="1603886"/>
            <a:ext cx="5795911" cy="1581289"/>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1190304">
            <a:off x="8067280" y="3140972"/>
            <a:ext cx="4083392" cy="2390469"/>
          </a:xfrm>
          <a:prstGeom prst="rect">
            <a:avLst/>
          </a:prstGeom>
          <a:ln>
            <a:noFill/>
          </a:ln>
          <a:effectLst>
            <a:outerShdw blurRad="292100" dist="139700" dir="2700000" algn="tl" rotWithShape="0">
              <a:srgbClr val="333333">
                <a:alpha val="65000"/>
              </a:srgbClr>
            </a:outerShdw>
          </a:effectLst>
        </p:spPr>
      </p:pic>
      <p:grpSp>
        <p:nvGrpSpPr>
          <p:cNvPr id="13" name="Group 12"/>
          <p:cNvGrpSpPr/>
          <p:nvPr/>
        </p:nvGrpSpPr>
        <p:grpSpPr>
          <a:xfrm>
            <a:off x="3317196" y="2648875"/>
            <a:ext cx="5211793" cy="1854131"/>
            <a:chOff x="1277110" y="2920498"/>
            <a:chExt cx="4667012" cy="1660321"/>
          </a:xfrm>
        </p:grpSpPr>
        <p:pic>
          <p:nvPicPr>
            <p:cNvPr id="5" name="Picture 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277110" y="2920498"/>
              <a:ext cx="4667012" cy="1660321"/>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256990" y="2977069"/>
              <a:ext cx="1651000" cy="406400"/>
            </a:xfrm>
            <a:prstGeom prst="rect">
              <a:avLst/>
            </a:prstGeom>
          </p:spPr>
        </p:pic>
      </p:grpSp>
      <p:pic>
        <p:nvPicPr>
          <p:cNvPr id="7" name="Picture 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1056981">
            <a:off x="427796" y="3933329"/>
            <a:ext cx="3584507" cy="2002612"/>
          </a:xfrm>
          <a:prstGeom prst="rect">
            <a:avLst/>
          </a:prstGeom>
          <a:ln>
            <a:noFill/>
          </a:ln>
          <a:effectLst>
            <a:outerShdw blurRad="292100" dist="139700" dir="2700000" algn="tl" rotWithShape="0">
              <a:srgbClr val="333333">
                <a:alpha val="65000"/>
              </a:srgbClr>
            </a:outerShdw>
          </a:effectLst>
        </p:spPr>
      </p:pic>
      <p:sp>
        <p:nvSpPr>
          <p:cNvPr id="14" name="Title 13"/>
          <p:cNvSpPr>
            <a:spLocks noGrp="1"/>
          </p:cNvSpPr>
          <p:nvPr>
            <p:ph type="title"/>
          </p:nvPr>
        </p:nvSpPr>
        <p:spPr>
          <a:xfrm>
            <a:off x="847770" y="0"/>
            <a:ext cx="10150644" cy="666786"/>
          </a:xfrm>
        </p:spPr>
        <p:txBody>
          <a:bodyPr/>
          <a:lstStyle/>
          <a:p>
            <a:r>
              <a:rPr lang="en-US"/>
              <a:t>Clinical Rigor</a:t>
            </a:r>
          </a:p>
        </p:txBody>
      </p:sp>
    </p:spTree>
    <p:extLst>
      <p:ext uri="{BB962C8B-B14F-4D97-AF65-F5344CB8AC3E}">
        <p14:creationId xmlns:p14="http://schemas.microsoft.com/office/powerpoint/2010/main" val="1145735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62FAE-5DAC-49E3-870E-6FC088D79D22}"/>
              </a:ext>
            </a:extLst>
          </p:cNvPr>
          <p:cNvSpPr>
            <a:spLocks noGrp="1"/>
          </p:cNvSpPr>
          <p:nvPr>
            <p:ph type="title"/>
          </p:nvPr>
        </p:nvSpPr>
        <p:spPr/>
        <p:txBody>
          <a:bodyPr/>
          <a:lstStyle/>
          <a:p>
            <a:r>
              <a:rPr lang="en-US" dirty="0"/>
              <a:t>CMS AI health outcomes Challenge</a:t>
            </a:r>
          </a:p>
        </p:txBody>
      </p:sp>
      <p:sp>
        <p:nvSpPr>
          <p:cNvPr id="3" name="Content Placeholder 2">
            <a:extLst>
              <a:ext uri="{FF2B5EF4-FFF2-40B4-BE49-F238E27FC236}">
                <a16:creationId xmlns:a16="http://schemas.microsoft.com/office/drawing/2014/main" id="{73B9949F-8B85-4F3D-924E-C75908F5348C}"/>
              </a:ext>
            </a:extLst>
          </p:cNvPr>
          <p:cNvSpPr>
            <a:spLocks noGrp="1"/>
          </p:cNvSpPr>
          <p:nvPr>
            <p:ph idx="1"/>
          </p:nvPr>
        </p:nvSpPr>
        <p:spPr/>
        <p:txBody>
          <a:bodyPr/>
          <a:lstStyle/>
          <a:p>
            <a:r>
              <a:rPr lang="en-US" dirty="0"/>
              <a:t>CMS AI health outcomes challenge on unplanned admissions, adverse events</a:t>
            </a:r>
          </a:p>
          <a:p>
            <a:pPr lvl="1"/>
            <a:r>
              <a:rPr lang="en-US" dirty="0"/>
              <a:t>More then 300 companies: IBM, Columbia university, </a:t>
            </a:r>
            <a:r>
              <a:rPr lang="en-US"/>
              <a:t>Mayo Clinic</a:t>
            </a:r>
            <a:r>
              <a:rPr lang="en-US" dirty="0"/>
              <a:t>…</a:t>
            </a:r>
          </a:p>
          <a:p>
            <a:pPr lvl="1"/>
            <a:r>
              <a:rPr lang="en-US" dirty="0"/>
              <a:t>Several rounds: developed 18 different models</a:t>
            </a:r>
          </a:p>
          <a:p>
            <a:pPr lvl="1"/>
            <a:r>
              <a:rPr lang="en-US" dirty="0"/>
              <a:t>Performance: discrimination, calibration</a:t>
            </a:r>
          </a:p>
          <a:p>
            <a:pPr lvl="1"/>
            <a:r>
              <a:rPr lang="en-US" dirty="0" err="1"/>
              <a:t>Explainability</a:t>
            </a:r>
            <a:r>
              <a:rPr lang="en-US" dirty="0"/>
              <a:t> – explanation reports for physician's judgement</a:t>
            </a:r>
          </a:p>
          <a:p>
            <a:pPr lvl="1"/>
            <a:r>
              <a:rPr lang="en-US" dirty="0"/>
              <a:t>Bias Analysis – fairness between different sub-populations</a:t>
            </a:r>
          </a:p>
          <a:p>
            <a:pPr lvl="1"/>
            <a:endParaRPr lang="en-US" dirty="0"/>
          </a:p>
          <a:p>
            <a:pPr lvl="1"/>
            <a:endParaRPr lang="en-US" dirty="0"/>
          </a:p>
          <a:p>
            <a:pPr lvl="1"/>
            <a:endParaRPr lang="en-US" dirty="0"/>
          </a:p>
        </p:txBody>
      </p:sp>
      <p:sp>
        <p:nvSpPr>
          <p:cNvPr id="7" name="TextBox 6">
            <a:extLst>
              <a:ext uri="{FF2B5EF4-FFF2-40B4-BE49-F238E27FC236}">
                <a16:creationId xmlns:a16="http://schemas.microsoft.com/office/drawing/2014/main" id="{77EEDCBB-AD7B-4051-8168-387242EA6C5C}"/>
              </a:ext>
            </a:extLst>
          </p:cNvPr>
          <p:cNvSpPr txBox="1"/>
          <p:nvPr/>
        </p:nvSpPr>
        <p:spPr>
          <a:xfrm>
            <a:off x="1009439" y="4916129"/>
            <a:ext cx="4339309" cy="584775"/>
          </a:xfrm>
          <a:prstGeom prst="rect">
            <a:avLst/>
          </a:prstGeom>
          <a:noFill/>
        </p:spPr>
        <p:txBody>
          <a:bodyPr wrap="square" rtlCol="0">
            <a:spAutoFit/>
          </a:bodyPr>
          <a:lstStyle/>
          <a:p>
            <a:pPr algn="l" rtl="0"/>
            <a:r>
              <a:rPr lang="en-US" sz="3200" b="1" dirty="0"/>
              <a:t>Finished as runners up !</a:t>
            </a:r>
          </a:p>
        </p:txBody>
      </p:sp>
    </p:spTree>
    <p:extLst>
      <p:ext uri="{BB962C8B-B14F-4D97-AF65-F5344CB8AC3E}">
        <p14:creationId xmlns:p14="http://schemas.microsoft.com/office/powerpoint/2010/main" val="994794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Typical Medical Record</a:t>
            </a:r>
            <a:endParaRPr lang="he-IL"/>
          </a:p>
        </p:txBody>
      </p:sp>
      <p:sp>
        <p:nvSpPr>
          <p:cNvPr id="3" name="TextBox 2"/>
          <p:cNvSpPr txBox="1"/>
          <p:nvPr/>
        </p:nvSpPr>
        <p:spPr>
          <a:xfrm>
            <a:off x="6514255" y="870240"/>
            <a:ext cx="5129956" cy="5078313"/>
          </a:xfrm>
          <a:prstGeom prst="rect">
            <a:avLst/>
          </a:prstGeom>
          <a:noFill/>
        </p:spPr>
        <p:txBody>
          <a:bodyPr wrap="square" rtlCol="1">
            <a:spAutoFit/>
          </a:bodyPr>
          <a:lstStyle/>
          <a:p>
            <a:pPr marL="285750" indent="-285750" algn="l" rtl="0">
              <a:lnSpc>
                <a:spcPct val="150000"/>
              </a:lnSpc>
              <a:buFont typeface="Arial" panose="020B0604020202020204" pitchFamily="34" charset="0"/>
              <a:buChar char="•"/>
            </a:pPr>
            <a:r>
              <a:rPr lang="en-US" sz="3600">
                <a:solidFill>
                  <a:prstClr val="black"/>
                </a:solidFill>
              </a:rPr>
              <a:t>Demographics</a:t>
            </a:r>
          </a:p>
          <a:p>
            <a:pPr marL="285750" indent="-285750" algn="l" rtl="0">
              <a:lnSpc>
                <a:spcPct val="150000"/>
              </a:lnSpc>
              <a:buFont typeface="Arial" panose="020B0604020202020204" pitchFamily="34" charset="0"/>
              <a:buChar char="•"/>
            </a:pPr>
            <a:r>
              <a:rPr lang="en-US" sz="3600">
                <a:solidFill>
                  <a:prstClr val="black"/>
                </a:solidFill>
              </a:rPr>
              <a:t>Lab Tests</a:t>
            </a:r>
          </a:p>
          <a:p>
            <a:pPr marL="285750" indent="-285750" algn="l" rtl="0">
              <a:lnSpc>
                <a:spcPct val="150000"/>
              </a:lnSpc>
              <a:buFont typeface="Arial" panose="020B0604020202020204" pitchFamily="34" charset="0"/>
              <a:buChar char="•"/>
            </a:pPr>
            <a:r>
              <a:rPr lang="en-US" sz="3600">
                <a:solidFill>
                  <a:prstClr val="black"/>
                </a:solidFill>
              </a:rPr>
              <a:t>Diagnosis</a:t>
            </a:r>
          </a:p>
          <a:p>
            <a:pPr marL="285750" indent="-285750" algn="l" rtl="0">
              <a:lnSpc>
                <a:spcPct val="150000"/>
              </a:lnSpc>
              <a:buFont typeface="Arial" panose="020B0604020202020204" pitchFamily="34" charset="0"/>
              <a:buChar char="•"/>
            </a:pPr>
            <a:r>
              <a:rPr lang="en-US" sz="3600">
                <a:solidFill>
                  <a:prstClr val="black"/>
                </a:solidFill>
              </a:rPr>
              <a:t>Drugs</a:t>
            </a:r>
          </a:p>
          <a:p>
            <a:pPr marL="285750" indent="-285750" algn="l" rtl="0">
              <a:lnSpc>
                <a:spcPct val="150000"/>
              </a:lnSpc>
              <a:buFont typeface="Arial" panose="020B0604020202020204" pitchFamily="34" charset="0"/>
              <a:buChar char="•"/>
            </a:pPr>
            <a:r>
              <a:rPr lang="en-US" sz="3600">
                <a:solidFill>
                  <a:prstClr val="black"/>
                </a:solidFill>
              </a:rPr>
              <a:t>Procedures</a:t>
            </a:r>
          </a:p>
          <a:p>
            <a:pPr marL="285750" indent="-285750" algn="l" rtl="0">
              <a:lnSpc>
                <a:spcPct val="150000"/>
              </a:lnSpc>
              <a:buFont typeface="Arial" panose="020B0604020202020204" pitchFamily="34" charset="0"/>
              <a:buChar char="•"/>
            </a:pPr>
            <a:r>
              <a:rPr lang="en-US" sz="3600">
                <a:solidFill>
                  <a:prstClr val="black"/>
                </a:solidFill>
              </a:rPr>
              <a:t>Textual Summaries</a:t>
            </a:r>
          </a:p>
        </p:txBody>
      </p:sp>
      <p:pic>
        <p:nvPicPr>
          <p:cNvPr id="4" name="Picture 3"/>
          <p:cNvPicPr>
            <a:picLocks noChangeAspect="1"/>
          </p:cNvPicPr>
          <p:nvPr/>
        </p:nvPicPr>
        <p:blipFill rotWithShape="1">
          <a:blip r:embed="rId2">
            <a:duotone>
              <a:schemeClr val="accent1">
                <a:shade val="45000"/>
                <a:satMod val="135000"/>
              </a:schemeClr>
              <a:prstClr val="white"/>
            </a:duotone>
          </a:blip>
          <a:srcRect l="9489" r="20465"/>
          <a:stretch/>
        </p:blipFill>
        <p:spPr>
          <a:xfrm>
            <a:off x="0" y="750438"/>
            <a:ext cx="6096000" cy="6137057"/>
          </a:xfrm>
          <a:prstGeom prst="rect">
            <a:avLst/>
          </a:prstGeom>
        </p:spPr>
      </p:pic>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25B48D87-77D0-4238-9B42-3F7CD03E8D4A}"/>
                  </a:ext>
                </a:extLst>
              </p:cNvPr>
              <p:cNvGraphicFramePr>
                <a:graphicFrameLocks noChangeAspect="1"/>
              </p:cNvGraphicFramePr>
              <p:nvPr>
                <p:extLst>
                  <p:ext uri="{D42A27DB-BD31-4B8C-83A1-F6EECF244321}">
                    <p14:modId xmlns:p14="http://schemas.microsoft.com/office/powerpoint/2010/main" val="816760449"/>
                  </p:ext>
                </p:extLst>
              </p:nvPr>
            </p:nvGraphicFramePr>
            <p:xfrm>
              <a:off x="-1703155" y="-546379"/>
              <a:ext cx="3048000" cy="1714500"/>
            </p:xfrm>
            <a:graphic>
              <a:graphicData uri="http://schemas.microsoft.com/office/powerpoint/2016/slidezoom">
                <pslz:sldZm>
                  <pslz:sldZmObj sldId="312" cId="1853596529">
                    <pslz:zmPr id="{14DDE38E-BE67-4779-B671-0189B28E5CA3}" returnToParent="0" transitionDur="100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6" name="Slide Zoom 5">
                <a:extLst>
                  <a:ext uri="{FF2B5EF4-FFF2-40B4-BE49-F238E27FC236}">
                    <a16:creationId xmlns:a16="http://schemas.microsoft.com/office/drawing/2014/main" id="{25B48D87-77D0-4238-9B42-3F7CD03E8D4A}"/>
                  </a:ext>
                </a:extLst>
              </p:cNvPr>
              <p:cNvPicPr>
                <a:picLocks noGrp="1" noRot="1" noChangeAspect="1" noMove="1" noResize="1" noEditPoints="1" noAdjustHandles="1" noChangeArrowheads="1" noChangeShapeType="1"/>
              </p:cNvPicPr>
              <p:nvPr/>
            </p:nvPicPr>
            <p:blipFill>
              <a:blip r:embed="rId4"/>
              <a:stretch>
                <a:fillRect/>
              </a:stretch>
            </p:blipFill>
            <p:spPr>
              <a:xfrm>
                <a:off x="-1703155" y="-546379"/>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1977268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186543"/>
            <a:ext cx="12192000" cy="9144000"/>
          </a:xfrm>
          <a:prstGeom prst="rect">
            <a:avLst/>
          </a:prstGeom>
        </p:spPr>
      </p:pic>
      <p:sp>
        <p:nvSpPr>
          <p:cNvPr id="7" name="TextBox 6"/>
          <p:cNvSpPr txBox="1"/>
          <p:nvPr/>
        </p:nvSpPr>
        <p:spPr>
          <a:xfrm>
            <a:off x="0" y="2785292"/>
            <a:ext cx="12197692" cy="1200329"/>
          </a:xfrm>
          <a:prstGeom prst="rect">
            <a:avLst/>
          </a:prstGeom>
          <a:noFill/>
          <a:effectLst>
            <a:outerShdw blurRad="63500" dist="63500" dir="2700000" algn="tl" rotWithShape="0">
              <a:prstClr val="black">
                <a:alpha val="70000"/>
              </a:prstClr>
            </a:outerShdw>
          </a:effectLst>
        </p:spPr>
        <p:txBody>
          <a:bodyPr wrap="square" rtlCol="0">
            <a:spAutoFit/>
          </a:bodyPr>
          <a:lstStyle/>
          <a:p>
            <a:pPr marL="0" algn="ctr" defTabSz="914400" rtl="0" eaLnBrk="1" latinLnBrk="0" hangingPunct="1"/>
            <a:r>
              <a:rPr lang="en-US" sz="7000">
                <a:solidFill>
                  <a:schemeClr val="bg1"/>
                </a:solidFill>
              </a:rPr>
              <a:t>MEDICAL RECORDS ARE A MESS!</a:t>
            </a:r>
          </a:p>
        </p:txBody>
      </p:sp>
    </p:spTree>
    <p:extLst>
      <p:ext uri="{BB962C8B-B14F-4D97-AF65-F5344CB8AC3E}">
        <p14:creationId xmlns:p14="http://schemas.microsoft.com/office/powerpoint/2010/main" val="1853596529"/>
      </p:ext>
    </p:extLst>
  </p:cSld>
  <p:clrMapOvr>
    <a:masterClrMapping/>
  </p:clrMapOvr>
</p:sld>
</file>

<file path=ppt/theme/theme1.xml><?xml version="1.0" encoding="utf-8"?>
<a:theme xmlns:a="http://schemas.openxmlformats.org/drawingml/2006/main" name="medial">
  <a:themeElements>
    <a:clrScheme name="Custom 10">
      <a:dk1>
        <a:sysClr val="windowText" lastClr="000000"/>
      </a:dk1>
      <a:lt1>
        <a:sysClr val="window" lastClr="FFFFFF"/>
      </a:lt1>
      <a:dk2>
        <a:srgbClr val="27A9E1"/>
      </a:dk2>
      <a:lt2>
        <a:srgbClr val="808080"/>
      </a:lt2>
      <a:accent1>
        <a:srgbClr val="27A9E1"/>
      </a:accent1>
      <a:accent2>
        <a:srgbClr val="ED1C24"/>
      </a:accent2>
      <a:accent3>
        <a:srgbClr val="4E4E4E"/>
      </a:accent3>
      <a:accent4>
        <a:srgbClr val="808080"/>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1_medial">
  <a:themeElements>
    <a:clrScheme name="מדיאל">
      <a:dk1>
        <a:sysClr val="windowText" lastClr="000000"/>
      </a:dk1>
      <a:lt1>
        <a:sysClr val="window" lastClr="FFFFFF"/>
      </a:lt1>
      <a:dk2>
        <a:srgbClr val="27A9E1"/>
      </a:dk2>
      <a:lt2>
        <a:srgbClr val="808080"/>
      </a:lt2>
      <a:accent1>
        <a:srgbClr val="27A9E1"/>
      </a:accent1>
      <a:accent2>
        <a:srgbClr val="ED1C24"/>
      </a:accent2>
      <a:accent3>
        <a:srgbClr val="4E4E4E"/>
      </a:accent3>
      <a:accent4>
        <a:srgbClr val="808080"/>
      </a:accent4>
      <a:accent5>
        <a:srgbClr val="A8DCF3"/>
      </a:accent5>
      <a:accent6>
        <a:srgbClr val="F7A4A7"/>
      </a:accent6>
      <a:hlink>
        <a:srgbClr val="27A9E1"/>
      </a:hlink>
      <a:folHlink>
        <a:srgbClr val="27A9E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medial">
  <a:themeElements>
    <a:clrScheme name="Custom 20">
      <a:dk1>
        <a:srgbClr val="000000"/>
      </a:dk1>
      <a:lt1>
        <a:srgbClr val="FFFFFF"/>
      </a:lt1>
      <a:dk2>
        <a:srgbClr val="27A9E1"/>
      </a:dk2>
      <a:lt2>
        <a:srgbClr val="808080"/>
      </a:lt2>
      <a:accent1>
        <a:srgbClr val="27A9E1"/>
      </a:accent1>
      <a:accent2>
        <a:srgbClr val="ED1C24"/>
      </a:accent2>
      <a:accent3>
        <a:srgbClr val="4E4E4E"/>
      </a:accent3>
      <a:accent4>
        <a:srgbClr val="808080"/>
      </a:accent4>
      <a:accent5>
        <a:srgbClr val="27A8E0"/>
      </a:accent5>
      <a:accent6>
        <a:srgbClr val="808080"/>
      </a:accent6>
      <a:hlink>
        <a:srgbClr val="ED2223"/>
      </a:hlink>
      <a:folHlink>
        <a:srgbClr val="27A8E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A85A3D96-A721-4242-948E-A53C23023509}" vid="{C31D2B5F-3BA5-4666-A595-D01F8C387A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edial">
  <a:themeElements>
    <a:clrScheme name="Custom 10">
      <a:dk1>
        <a:sysClr val="windowText" lastClr="000000"/>
      </a:dk1>
      <a:lt1>
        <a:sysClr val="window" lastClr="FFFFFF"/>
      </a:lt1>
      <a:dk2>
        <a:srgbClr val="27A9E1"/>
      </a:dk2>
      <a:lt2>
        <a:srgbClr val="808080"/>
      </a:lt2>
      <a:accent1>
        <a:srgbClr val="27A9E1"/>
      </a:accent1>
      <a:accent2>
        <a:srgbClr val="ED1C24"/>
      </a:accent2>
      <a:accent3>
        <a:srgbClr val="4E4E4E"/>
      </a:accent3>
      <a:accent4>
        <a:srgbClr val="808080"/>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medial">
  <a:themeElements>
    <a:clrScheme name="Custom 10">
      <a:dk1>
        <a:sysClr val="windowText" lastClr="000000"/>
      </a:dk1>
      <a:lt1>
        <a:sysClr val="window" lastClr="FFFFFF"/>
      </a:lt1>
      <a:dk2>
        <a:srgbClr val="27A9E1"/>
      </a:dk2>
      <a:lt2>
        <a:srgbClr val="808080"/>
      </a:lt2>
      <a:accent1>
        <a:srgbClr val="27A9E1"/>
      </a:accent1>
      <a:accent2>
        <a:srgbClr val="ED1C24"/>
      </a:accent2>
      <a:accent3>
        <a:srgbClr val="4E4E4E"/>
      </a:accent3>
      <a:accent4>
        <a:srgbClr val="808080"/>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3_medial">
  <a:themeElements>
    <a:clrScheme name="Custom 10">
      <a:dk1>
        <a:sysClr val="windowText" lastClr="000000"/>
      </a:dk1>
      <a:lt1>
        <a:sysClr val="window" lastClr="FFFFFF"/>
      </a:lt1>
      <a:dk2>
        <a:srgbClr val="27A9E1"/>
      </a:dk2>
      <a:lt2>
        <a:srgbClr val="808080"/>
      </a:lt2>
      <a:accent1>
        <a:srgbClr val="27A9E1"/>
      </a:accent1>
      <a:accent2>
        <a:srgbClr val="ED1C24"/>
      </a:accent2>
      <a:accent3>
        <a:srgbClr val="4E4E4E"/>
      </a:accent3>
      <a:accent4>
        <a:srgbClr val="808080"/>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4_medial">
  <a:themeElements>
    <a:clrScheme name="Custom 10">
      <a:dk1>
        <a:sysClr val="windowText" lastClr="000000"/>
      </a:dk1>
      <a:lt1>
        <a:sysClr val="window" lastClr="FFFFFF"/>
      </a:lt1>
      <a:dk2>
        <a:srgbClr val="27A9E1"/>
      </a:dk2>
      <a:lt2>
        <a:srgbClr val="808080"/>
      </a:lt2>
      <a:accent1>
        <a:srgbClr val="27A9E1"/>
      </a:accent1>
      <a:accent2>
        <a:srgbClr val="ED1C24"/>
      </a:accent2>
      <a:accent3>
        <a:srgbClr val="4E4E4E"/>
      </a:accent3>
      <a:accent4>
        <a:srgbClr val="808080"/>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6_medial">
  <a:themeElements>
    <a:clrScheme name="Custom 10">
      <a:dk1>
        <a:sysClr val="windowText" lastClr="000000"/>
      </a:dk1>
      <a:lt1>
        <a:sysClr val="window" lastClr="FFFFFF"/>
      </a:lt1>
      <a:dk2>
        <a:srgbClr val="27A9E1"/>
      </a:dk2>
      <a:lt2>
        <a:srgbClr val="808080"/>
      </a:lt2>
      <a:accent1>
        <a:srgbClr val="27A9E1"/>
      </a:accent1>
      <a:accent2>
        <a:srgbClr val="ED1C24"/>
      </a:accent2>
      <a:accent3>
        <a:srgbClr val="4E4E4E"/>
      </a:accent3>
      <a:accent4>
        <a:srgbClr val="808080"/>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2_medial">
  <a:themeElements>
    <a:clrScheme name="Custom 10">
      <a:dk1>
        <a:sysClr val="windowText" lastClr="000000"/>
      </a:dk1>
      <a:lt1>
        <a:sysClr val="window" lastClr="FFFFFF"/>
      </a:lt1>
      <a:dk2>
        <a:srgbClr val="27A9E1"/>
      </a:dk2>
      <a:lt2>
        <a:srgbClr val="808080"/>
      </a:lt2>
      <a:accent1>
        <a:srgbClr val="27A9E1"/>
      </a:accent1>
      <a:accent2>
        <a:srgbClr val="ED1C24"/>
      </a:accent2>
      <a:accent3>
        <a:srgbClr val="4E4E4E"/>
      </a:accent3>
      <a:accent4>
        <a:srgbClr val="808080"/>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medial">
  <a:themeElements>
    <a:clrScheme name="Custom 10">
      <a:dk1>
        <a:sysClr val="windowText" lastClr="000000"/>
      </a:dk1>
      <a:lt1>
        <a:sysClr val="window" lastClr="FFFFFF"/>
      </a:lt1>
      <a:dk2>
        <a:srgbClr val="27A9E1"/>
      </a:dk2>
      <a:lt2>
        <a:srgbClr val="808080"/>
      </a:lt2>
      <a:accent1>
        <a:srgbClr val="27A9E1"/>
      </a:accent1>
      <a:accent2>
        <a:srgbClr val="ED1C24"/>
      </a:accent2>
      <a:accent3>
        <a:srgbClr val="4E4E4E"/>
      </a:accent3>
      <a:accent4>
        <a:srgbClr val="808080"/>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medial">
  <a:themeElements>
    <a:clrScheme name="Custom 10">
      <a:dk1>
        <a:sysClr val="windowText" lastClr="000000"/>
      </a:dk1>
      <a:lt1>
        <a:sysClr val="window" lastClr="FFFFFF"/>
      </a:lt1>
      <a:dk2>
        <a:srgbClr val="27A9E1"/>
      </a:dk2>
      <a:lt2>
        <a:srgbClr val="808080"/>
      </a:lt2>
      <a:accent1>
        <a:srgbClr val="27A9E1"/>
      </a:accent1>
      <a:accent2>
        <a:srgbClr val="ED1C24"/>
      </a:accent2>
      <a:accent3>
        <a:srgbClr val="4E4E4E"/>
      </a:accent3>
      <a:accent4>
        <a:srgbClr val="808080"/>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b133f4b6-f204-47a2-bd3c-cffa105970bc" xsi:nil="true"/>
    <lcf76f155ced4ddcb4097134ff3c332f xmlns="75732a1a-ab78-4c69-9481-b06b03852f9d">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C31E3404EF4534293ADBB1F9F9B9FD9" ma:contentTypeVersion="17" ma:contentTypeDescription="Create a new document." ma:contentTypeScope="" ma:versionID="b4a5c63e75012810f2ce94b6cb1f5608">
  <xsd:schema xmlns:xsd="http://www.w3.org/2001/XMLSchema" xmlns:xs="http://www.w3.org/2001/XMLSchema" xmlns:p="http://schemas.microsoft.com/office/2006/metadata/properties" xmlns:ns2="75732a1a-ab78-4c69-9481-b06b03852f9d" xmlns:ns3="b133f4b6-f204-47a2-bd3c-cffa105970bc" targetNamespace="http://schemas.microsoft.com/office/2006/metadata/properties" ma:root="true" ma:fieldsID="7b59563ea63568a6325401c03b3eb7a4" ns2:_="" ns3:_="">
    <xsd:import namespace="75732a1a-ab78-4c69-9481-b06b03852f9d"/>
    <xsd:import namespace="b133f4b6-f204-47a2-bd3c-cffa105970b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DateTaken"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5732a1a-ab78-4c69-9481-b06b03852f9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61120e63-87db-46fd-88e4-34d6166552c1" ma:termSetId="09814cd3-568e-fe90-9814-8d621ff8fb84" ma:anchorId="fba54fb3-c3e1-fe81-a776-ca4b69148c4d" ma:open="true" ma:isKeyword="false">
      <xsd:complexType>
        <xsd:sequence>
          <xsd:element ref="pc:Terms" minOccurs="0" maxOccurs="1"/>
        </xsd:sequence>
      </xsd:complexType>
    </xsd:element>
    <xsd:element name="MediaServiceDateTaken" ma:index="22" nillable="true" ma:displayName="MediaServiceDateTaken" ma:hidden="true" ma:indexed="true" ma:internalName="MediaServiceDateTaken" ma:readOnly="true">
      <xsd:simpleType>
        <xsd:restriction base="dms:Text"/>
      </xsd:simpleType>
    </xsd:element>
    <xsd:element name="MediaServiceLocation" ma:index="23" nillable="true" ma:displayName="Location" ma:indexed="true"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133f4b6-f204-47a2-bd3c-cffa105970b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96f369fc-18bf-4df0-8121-16676ad4663f}" ma:internalName="TaxCatchAll" ma:showField="CatchAllData" ma:web="b133f4b6-f204-47a2-bd3c-cffa105970b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054C480-66C9-4070-8FB8-7CF693D645C0}">
  <ds:schemaRefs>
    <ds:schemaRef ds:uri="http://schemas.microsoft.com/office/infopath/2007/PartnerControls"/>
    <ds:schemaRef ds:uri="http://purl.org/dc/elements/1.1/"/>
    <ds:schemaRef ds:uri="75732a1a-ab78-4c69-9481-b06b03852f9d"/>
    <ds:schemaRef ds:uri="http://www.w3.org/XML/1998/namespace"/>
    <ds:schemaRef ds:uri="b133f4b6-f204-47a2-bd3c-cffa105970bc"/>
    <ds:schemaRef ds:uri="http://purl.org/dc/terms/"/>
    <ds:schemaRef ds:uri="http://schemas.microsoft.com/office/2006/documentManagement/types"/>
    <ds:schemaRef ds:uri="http://schemas.microsoft.com/office/2006/metadata/properties"/>
    <ds:schemaRef ds:uri="http://purl.org/dc/dcmitype/"/>
    <ds:schemaRef ds:uri="http://schemas.openxmlformats.org/package/2006/metadata/core-properties"/>
  </ds:schemaRefs>
</ds:datastoreItem>
</file>

<file path=customXml/itemProps2.xml><?xml version="1.0" encoding="utf-8"?>
<ds:datastoreItem xmlns:ds="http://schemas.openxmlformats.org/officeDocument/2006/customXml" ds:itemID="{C2C5D096-569B-433C-9920-3FE09F50980A}"/>
</file>

<file path=customXml/itemProps3.xml><?xml version="1.0" encoding="utf-8"?>
<ds:datastoreItem xmlns:ds="http://schemas.openxmlformats.org/officeDocument/2006/customXml" ds:itemID="{46800143-8595-4A7D-988A-CAA8141E851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1701</Words>
  <Application>Microsoft Office PowerPoint</Application>
  <PresentationFormat>Widescreen</PresentationFormat>
  <Paragraphs>347</Paragraphs>
  <Slides>24</Slides>
  <Notes>12</Notes>
  <HiddenSlides>0</HiddenSlides>
  <MMClips>0</MMClips>
  <ScaleCrop>false</ScaleCrop>
  <HeadingPairs>
    <vt:vector size="4" baseType="variant">
      <vt:variant>
        <vt:lpstr>Theme</vt:lpstr>
      </vt:variant>
      <vt:variant>
        <vt:i4>11</vt:i4>
      </vt:variant>
      <vt:variant>
        <vt:lpstr>Slide Titles</vt:lpstr>
      </vt:variant>
      <vt:variant>
        <vt:i4>24</vt:i4>
      </vt:variant>
    </vt:vector>
  </HeadingPairs>
  <TitlesOfParts>
    <vt:vector size="35" baseType="lpstr">
      <vt:lpstr>medial</vt:lpstr>
      <vt:lpstr>1_medial</vt:lpstr>
      <vt:lpstr>2_medial</vt:lpstr>
      <vt:lpstr>3_medial</vt:lpstr>
      <vt:lpstr>4_medial</vt:lpstr>
      <vt:lpstr>6_medial</vt:lpstr>
      <vt:lpstr>2_medial</vt:lpstr>
      <vt:lpstr>medial</vt:lpstr>
      <vt:lpstr>medial</vt:lpstr>
      <vt:lpstr>1_medial</vt:lpstr>
      <vt:lpstr>medial</vt:lpstr>
      <vt:lpstr>Medial EarlySign – Short Introduction </vt:lpstr>
      <vt:lpstr>Derive  Extraordinary Clinical Insights  From  Ordinary Clinical Data To improve  Early Detection and Prevention</vt:lpstr>
      <vt:lpstr>AlgoMarkersTM – Machine Learning Clinical Predictors </vt:lpstr>
      <vt:lpstr>PowerPoint Presentation</vt:lpstr>
      <vt:lpstr>Maccabi Healthcare Implementation LGIFlag</vt:lpstr>
      <vt:lpstr>Clinical Rigor</vt:lpstr>
      <vt:lpstr>CMS AI health outcomes Challenge</vt:lpstr>
      <vt:lpstr>Typical Medical Record</vt:lpstr>
      <vt:lpstr>PowerPoint Presentation</vt:lpstr>
      <vt:lpstr>Imaging</vt:lpstr>
      <vt:lpstr>Birdseye Development Platform view</vt:lpstr>
      <vt:lpstr>Data Model – Major Needs</vt:lpstr>
      <vt:lpstr>Methodology</vt:lpstr>
      <vt:lpstr>The Journey</vt:lpstr>
      <vt:lpstr>Deciphering the black box</vt:lpstr>
      <vt:lpstr>Development Environments</vt:lpstr>
      <vt:lpstr>Model Construction – the Complete Picture</vt:lpstr>
      <vt:lpstr>AlgoAnalyzer™ - A Runtime Flexible Platform </vt:lpstr>
      <vt:lpstr>PowerPoint Presentation</vt:lpstr>
      <vt:lpstr>PowerPoint Presentation</vt:lpstr>
      <vt:lpstr>Diabetic CKD AlgoMarker™</vt:lpstr>
      <vt:lpstr>Diabetic progression to CKD stages 2-4 within 3 years</vt:lpstr>
      <vt:lpstr>Take Home Messages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journey into learning from medical records</dc:title>
  <dc:creator>Avi Shoshan</dc:creator>
  <cp:lastModifiedBy>Alon Lanyado</cp:lastModifiedBy>
  <cp:revision>15</cp:revision>
  <dcterms:modified xsi:type="dcterms:W3CDTF">2022-08-18T21:22:57Z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0x0101002C31E3404EF4534293ADBB1F9F9B9FD9</vt:lpwstr>
  </property>
</Properties>
</file>